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FC05F-E844-4210-8EB6-0170EC00B973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7F47-F730-4B20-91B3-67872723F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3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 Check online access prior</a:t>
            </a:r>
            <a:r>
              <a:rPr lang="en-US" baseline="0" dirty="0"/>
              <a:t> to starting the presentation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Time:    1 minute</a:t>
            </a:r>
          </a:p>
          <a:p>
            <a:endParaRPr lang="en-US" dirty="0"/>
          </a:p>
          <a:p>
            <a:r>
              <a:rPr lang="en-US" dirty="0"/>
              <a:t>Script:  PNE introduces</a:t>
            </a:r>
            <a:r>
              <a:rPr lang="en-US" baseline="0" dirty="0"/>
              <a:t> self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EA0926-DA5A-0945-8340-7E7A57F78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97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73502"/>
            <a:ext cx="10363200" cy="75276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9817"/>
            <a:ext cx="8534400" cy="10240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234267" y="404696"/>
            <a:ext cx="5909733" cy="3195928"/>
            <a:chOff x="2425700" y="303522"/>
            <a:chExt cx="4432300" cy="2396946"/>
          </a:xfrm>
        </p:grpSpPr>
        <p:sp>
          <p:nvSpPr>
            <p:cNvPr id="44" name="TextBox 43"/>
            <p:cNvSpPr txBox="1"/>
            <p:nvPr userDrawn="1"/>
          </p:nvSpPr>
          <p:spPr>
            <a:xfrm>
              <a:off x="2425700" y="2400386"/>
              <a:ext cx="443230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5C666F"/>
                  </a:solidFill>
                  <a:latin typeface="Arial"/>
                  <a:cs typeface="Arial"/>
                </a:rPr>
                <a:t>Education’s Online File Cabinet</a:t>
              </a: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3007680" y="303522"/>
              <a:ext cx="3273066" cy="2128614"/>
              <a:chOff x="2676525" y="1292225"/>
              <a:chExt cx="4862513" cy="3162300"/>
            </a:xfrm>
          </p:grpSpPr>
          <p:sp>
            <p:nvSpPr>
              <p:cNvPr id="26" name="Freeform 1"/>
              <p:cNvSpPr>
                <a:spLocks noChangeArrowheads="1"/>
              </p:cNvSpPr>
              <p:nvPr/>
            </p:nvSpPr>
            <p:spPr bwMode="auto">
              <a:xfrm>
                <a:off x="2676525" y="3671888"/>
                <a:ext cx="561975" cy="763587"/>
              </a:xfrm>
              <a:custGeom>
                <a:avLst/>
                <a:gdLst>
                  <a:gd name="T0" fmla="*/ 281 w 876"/>
                  <a:gd name="T1" fmla="*/ 782 h 1189"/>
                  <a:gd name="T2" fmla="*/ 0 w 876"/>
                  <a:gd name="T3" fmla="*/ 0 h 1189"/>
                  <a:gd name="T4" fmla="*/ 250 w 876"/>
                  <a:gd name="T5" fmla="*/ 0 h 1189"/>
                  <a:gd name="T6" fmla="*/ 437 w 876"/>
                  <a:gd name="T7" fmla="*/ 500 h 1189"/>
                  <a:gd name="T8" fmla="*/ 625 w 876"/>
                  <a:gd name="T9" fmla="*/ 0 h 1189"/>
                  <a:gd name="T10" fmla="*/ 875 w 876"/>
                  <a:gd name="T11" fmla="*/ 0 h 1189"/>
                  <a:gd name="T12" fmla="*/ 531 w 876"/>
                  <a:gd name="T13" fmla="*/ 782 h 1189"/>
                  <a:gd name="T14" fmla="*/ 531 w 876"/>
                  <a:gd name="T15" fmla="*/ 1188 h 1189"/>
                  <a:gd name="T16" fmla="*/ 281 w 876"/>
                  <a:gd name="T17" fmla="*/ 1188 h 1189"/>
                  <a:gd name="T18" fmla="*/ 281 w 876"/>
                  <a:gd name="T19" fmla="*/ 782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6" h="1189">
                    <a:moveTo>
                      <a:pt x="281" y="782"/>
                    </a:moveTo>
                    <a:lnTo>
                      <a:pt x="0" y="0"/>
                    </a:lnTo>
                    <a:lnTo>
                      <a:pt x="250" y="0"/>
                    </a:lnTo>
                    <a:lnTo>
                      <a:pt x="437" y="500"/>
                    </a:lnTo>
                    <a:lnTo>
                      <a:pt x="625" y="0"/>
                    </a:lnTo>
                    <a:lnTo>
                      <a:pt x="875" y="0"/>
                    </a:lnTo>
                    <a:lnTo>
                      <a:pt x="531" y="782"/>
                    </a:lnTo>
                    <a:lnTo>
                      <a:pt x="531" y="1188"/>
                    </a:lnTo>
                    <a:lnTo>
                      <a:pt x="281" y="1188"/>
                    </a:lnTo>
                    <a:lnTo>
                      <a:pt x="281" y="782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6" name="Freeform 2"/>
              <p:cNvSpPr>
                <a:spLocks noChangeArrowheads="1"/>
              </p:cNvSpPr>
              <p:nvPr/>
            </p:nvSpPr>
            <p:spPr bwMode="auto">
              <a:xfrm>
                <a:off x="3136900" y="3892550"/>
                <a:ext cx="439738" cy="561975"/>
              </a:xfrm>
              <a:custGeom>
                <a:avLst/>
                <a:gdLst>
                  <a:gd name="T0" fmla="*/ 218 w 688"/>
                  <a:gd name="T1" fmla="*/ 469 h 876"/>
                  <a:gd name="T2" fmla="*/ 218 w 688"/>
                  <a:gd name="T3" fmla="*/ 469 h 876"/>
                  <a:gd name="T4" fmla="*/ 343 w 688"/>
                  <a:gd name="T5" fmla="*/ 719 h 876"/>
                  <a:gd name="T6" fmla="*/ 437 w 688"/>
                  <a:gd name="T7" fmla="*/ 562 h 876"/>
                  <a:gd name="T8" fmla="*/ 656 w 688"/>
                  <a:gd name="T9" fmla="*/ 562 h 876"/>
                  <a:gd name="T10" fmla="*/ 593 w 688"/>
                  <a:gd name="T11" fmla="*/ 781 h 876"/>
                  <a:gd name="T12" fmla="*/ 343 w 688"/>
                  <a:gd name="T13" fmla="*/ 875 h 876"/>
                  <a:gd name="T14" fmla="*/ 0 w 688"/>
                  <a:gd name="T15" fmla="*/ 438 h 876"/>
                  <a:gd name="T16" fmla="*/ 343 w 688"/>
                  <a:gd name="T17" fmla="*/ 0 h 876"/>
                  <a:gd name="T18" fmla="*/ 687 w 688"/>
                  <a:gd name="T19" fmla="*/ 469 h 876"/>
                  <a:gd name="T20" fmla="*/ 218 w 688"/>
                  <a:gd name="T21" fmla="*/ 469 h 876"/>
                  <a:gd name="T22" fmla="*/ 437 w 688"/>
                  <a:gd name="T23" fmla="*/ 344 h 876"/>
                  <a:gd name="T24" fmla="*/ 437 w 688"/>
                  <a:gd name="T25" fmla="*/ 344 h 876"/>
                  <a:gd name="T26" fmla="*/ 343 w 688"/>
                  <a:gd name="T27" fmla="*/ 156 h 876"/>
                  <a:gd name="T28" fmla="*/ 218 w 688"/>
                  <a:gd name="T29" fmla="*/ 344 h 876"/>
                  <a:gd name="T30" fmla="*/ 437 w 688"/>
                  <a:gd name="T31" fmla="*/ 34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8" h="876">
                    <a:moveTo>
                      <a:pt x="218" y="469"/>
                    </a:moveTo>
                    <a:lnTo>
                      <a:pt x="218" y="469"/>
                    </a:lnTo>
                    <a:cubicBezTo>
                      <a:pt x="218" y="562"/>
                      <a:pt x="250" y="719"/>
                      <a:pt x="343" y="719"/>
                    </a:cubicBezTo>
                    <a:cubicBezTo>
                      <a:pt x="406" y="719"/>
                      <a:pt x="437" y="625"/>
                      <a:pt x="437" y="562"/>
                    </a:cubicBezTo>
                    <a:cubicBezTo>
                      <a:pt x="656" y="562"/>
                      <a:pt x="656" y="562"/>
                      <a:pt x="656" y="562"/>
                    </a:cubicBezTo>
                    <a:cubicBezTo>
                      <a:pt x="656" y="656"/>
                      <a:pt x="625" y="719"/>
                      <a:pt x="593" y="781"/>
                    </a:cubicBezTo>
                    <a:cubicBezTo>
                      <a:pt x="531" y="844"/>
                      <a:pt x="437" y="875"/>
                      <a:pt x="343" y="875"/>
                    </a:cubicBezTo>
                    <a:cubicBezTo>
                      <a:pt x="31" y="875"/>
                      <a:pt x="0" y="688"/>
                      <a:pt x="0" y="438"/>
                    </a:cubicBezTo>
                    <a:cubicBezTo>
                      <a:pt x="0" y="188"/>
                      <a:pt x="31" y="0"/>
                      <a:pt x="343" y="0"/>
                    </a:cubicBezTo>
                    <a:cubicBezTo>
                      <a:pt x="656" y="0"/>
                      <a:pt x="687" y="219"/>
                      <a:pt x="687" y="469"/>
                    </a:cubicBezTo>
                    <a:lnTo>
                      <a:pt x="218" y="469"/>
                    </a:lnTo>
                    <a:close/>
                    <a:moveTo>
                      <a:pt x="437" y="344"/>
                    </a:moveTo>
                    <a:lnTo>
                      <a:pt x="437" y="344"/>
                    </a:lnTo>
                    <a:cubicBezTo>
                      <a:pt x="437" y="250"/>
                      <a:pt x="437" y="156"/>
                      <a:pt x="343" y="156"/>
                    </a:cubicBezTo>
                    <a:cubicBezTo>
                      <a:pt x="218" y="156"/>
                      <a:pt x="218" y="281"/>
                      <a:pt x="218" y="344"/>
                    </a:cubicBezTo>
                    <a:lnTo>
                      <a:pt x="437" y="344"/>
                    </a:lnTo>
                    <a:close/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7" name="Freeform 3"/>
              <p:cNvSpPr>
                <a:spLocks noChangeArrowheads="1"/>
              </p:cNvSpPr>
              <p:nvPr/>
            </p:nvSpPr>
            <p:spPr bwMode="auto">
              <a:xfrm>
                <a:off x="3616325" y="3671888"/>
                <a:ext cx="161925" cy="763587"/>
              </a:xfrm>
              <a:custGeom>
                <a:avLst/>
                <a:gdLst>
                  <a:gd name="T0" fmla="*/ 250 w 251"/>
                  <a:gd name="T1" fmla="*/ 0 h 1189"/>
                  <a:gd name="T2" fmla="*/ 250 w 251"/>
                  <a:gd name="T3" fmla="*/ 1188 h 1189"/>
                  <a:gd name="T4" fmla="*/ 0 w 251"/>
                  <a:gd name="T5" fmla="*/ 1188 h 1189"/>
                  <a:gd name="T6" fmla="*/ 0 w 251"/>
                  <a:gd name="T7" fmla="*/ 0 h 1189"/>
                  <a:gd name="T8" fmla="*/ 250 w 251"/>
                  <a:gd name="T9" fmla="*/ 0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" h="1189">
                    <a:moveTo>
                      <a:pt x="250" y="0"/>
                    </a:moveTo>
                    <a:lnTo>
                      <a:pt x="250" y="1188"/>
                    </a:lnTo>
                    <a:lnTo>
                      <a:pt x="0" y="1188"/>
                    </a:lnTo>
                    <a:lnTo>
                      <a:pt x="0" y="0"/>
                    </a:lnTo>
                    <a:lnTo>
                      <a:pt x="250" y="0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8" name="Freeform 4"/>
              <p:cNvSpPr>
                <a:spLocks noChangeArrowheads="1"/>
              </p:cNvSpPr>
              <p:nvPr/>
            </p:nvSpPr>
            <p:spPr bwMode="auto">
              <a:xfrm>
                <a:off x="3856038" y="3671888"/>
                <a:ext cx="141287" cy="763587"/>
              </a:xfrm>
              <a:custGeom>
                <a:avLst/>
                <a:gdLst>
                  <a:gd name="T0" fmla="*/ 218 w 219"/>
                  <a:gd name="T1" fmla="*/ 0 h 1189"/>
                  <a:gd name="T2" fmla="*/ 218 w 219"/>
                  <a:gd name="T3" fmla="*/ 1188 h 1189"/>
                  <a:gd name="T4" fmla="*/ 0 w 219"/>
                  <a:gd name="T5" fmla="*/ 1188 h 1189"/>
                  <a:gd name="T6" fmla="*/ 0 w 219"/>
                  <a:gd name="T7" fmla="*/ 0 h 1189"/>
                  <a:gd name="T8" fmla="*/ 218 w 219"/>
                  <a:gd name="T9" fmla="*/ 0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1189">
                    <a:moveTo>
                      <a:pt x="218" y="0"/>
                    </a:moveTo>
                    <a:lnTo>
                      <a:pt x="218" y="1188"/>
                    </a:lnTo>
                    <a:lnTo>
                      <a:pt x="0" y="1188"/>
                    </a:lnTo>
                    <a:lnTo>
                      <a:pt x="0" y="0"/>
                    </a:lnTo>
                    <a:lnTo>
                      <a:pt x="218" y="0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49" name="Freeform 5"/>
              <p:cNvSpPr>
                <a:spLocks noChangeArrowheads="1"/>
              </p:cNvSpPr>
              <p:nvPr/>
            </p:nvSpPr>
            <p:spPr bwMode="auto">
              <a:xfrm>
                <a:off x="4033838" y="3892550"/>
                <a:ext cx="420687" cy="561975"/>
              </a:xfrm>
              <a:custGeom>
                <a:avLst/>
                <a:gdLst>
                  <a:gd name="T0" fmla="*/ 0 w 657"/>
                  <a:gd name="T1" fmla="*/ 438 h 876"/>
                  <a:gd name="T2" fmla="*/ 0 w 657"/>
                  <a:gd name="T3" fmla="*/ 438 h 876"/>
                  <a:gd name="T4" fmla="*/ 344 w 657"/>
                  <a:gd name="T5" fmla="*/ 0 h 876"/>
                  <a:gd name="T6" fmla="*/ 656 w 657"/>
                  <a:gd name="T7" fmla="*/ 438 h 876"/>
                  <a:gd name="T8" fmla="*/ 344 w 657"/>
                  <a:gd name="T9" fmla="*/ 875 h 876"/>
                  <a:gd name="T10" fmla="*/ 0 w 657"/>
                  <a:gd name="T11" fmla="*/ 438 h 876"/>
                  <a:gd name="T12" fmla="*/ 437 w 657"/>
                  <a:gd name="T13" fmla="*/ 406 h 876"/>
                  <a:gd name="T14" fmla="*/ 437 w 657"/>
                  <a:gd name="T15" fmla="*/ 406 h 876"/>
                  <a:gd name="T16" fmla="*/ 344 w 657"/>
                  <a:gd name="T17" fmla="*/ 156 h 876"/>
                  <a:gd name="T18" fmla="*/ 219 w 657"/>
                  <a:gd name="T19" fmla="*/ 406 h 876"/>
                  <a:gd name="T20" fmla="*/ 344 w 657"/>
                  <a:gd name="T21" fmla="*/ 719 h 876"/>
                  <a:gd name="T22" fmla="*/ 437 w 657"/>
                  <a:gd name="T23" fmla="*/ 40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7" h="876">
                    <a:moveTo>
                      <a:pt x="0" y="438"/>
                    </a:moveTo>
                    <a:lnTo>
                      <a:pt x="0" y="438"/>
                    </a:lnTo>
                    <a:cubicBezTo>
                      <a:pt x="0" y="188"/>
                      <a:pt x="31" y="0"/>
                      <a:pt x="344" y="0"/>
                    </a:cubicBezTo>
                    <a:cubicBezTo>
                      <a:pt x="625" y="0"/>
                      <a:pt x="656" y="188"/>
                      <a:pt x="656" y="438"/>
                    </a:cubicBezTo>
                    <a:cubicBezTo>
                      <a:pt x="656" y="688"/>
                      <a:pt x="625" y="875"/>
                      <a:pt x="344" y="875"/>
                    </a:cubicBezTo>
                    <a:cubicBezTo>
                      <a:pt x="31" y="875"/>
                      <a:pt x="0" y="688"/>
                      <a:pt x="0" y="438"/>
                    </a:cubicBezTo>
                    <a:close/>
                    <a:moveTo>
                      <a:pt x="437" y="406"/>
                    </a:moveTo>
                    <a:lnTo>
                      <a:pt x="437" y="406"/>
                    </a:lnTo>
                    <a:cubicBezTo>
                      <a:pt x="437" y="250"/>
                      <a:pt x="437" y="156"/>
                      <a:pt x="344" y="156"/>
                    </a:cubicBezTo>
                    <a:cubicBezTo>
                      <a:pt x="250" y="156"/>
                      <a:pt x="219" y="250"/>
                      <a:pt x="219" y="406"/>
                    </a:cubicBezTo>
                    <a:cubicBezTo>
                      <a:pt x="219" y="656"/>
                      <a:pt x="250" y="719"/>
                      <a:pt x="344" y="719"/>
                    </a:cubicBezTo>
                    <a:cubicBezTo>
                      <a:pt x="406" y="719"/>
                      <a:pt x="437" y="656"/>
                      <a:pt x="437" y="406"/>
                    </a:cubicBezTo>
                    <a:close/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0" name="Freeform 6"/>
              <p:cNvSpPr>
                <a:spLocks noChangeArrowheads="1"/>
              </p:cNvSpPr>
              <p:nvPr/>
            </p:nvSpPr>
            <p:spPr bwMode="auto">
              <a:xfrm>
                <a:off x="4435475" y="3913188"/>
                <a:ext cx="798513" cy="522287"/>
              </a:xfrm>
              <a:custGeom>
                <a:avLst/>
                <a:gdLst>
                  <a:gd name="T0" fmla="*/ 0 w 1250"/>
                  <a:gd name="T1" fmla="*/ 0 h 814"/>
                  <a:gd name="T2" fmla="*/ 219 w 1250"/>
                  <a:gd name="T3" fmla="*/ 0 h 814"/>
                  <a:gd name="T4" fmla="*/ 344 w 1250"/>
                  <a:gd name="T5" fmla="*/ 625 h 814"/>
                  <a:gd name="T6" fmla="*/ 344 w 1250"/>
                  <a:gd name="T7" fmla="*/ 625 h 814"/>
                  <a:gd name="T8" fmla="*/ 500 w 1250"/>
                  <a:gd name="T9" fmla="*/ 0 h 814"/>
                  <a:gd name="T10" fmla="*/ 750 w 1250"/>
                  <a:gd name="T11" fmla="*/ 0 h 814"/>
                  <a:gd name="T12" fmla="*/ 906 w 1250"/>
                  <a:gd name="T13" fmla="*/ 625 h 814"/>
                  <a:gd name="T14" fmla="*/ 906 w 1250"/>
                  <a:gd name="T15" fmla="*/ 625 h 814"/>
                  <a:gd name="T16" fmla="*/ 1031 w 1250"/>
                  <a:gd name="T17" fmla="*/ 0 h 814"/>
                  <a:gd name="T18" fmla="*/ 1249 w 1250"/>
                  <a:gd name="T19" fmla="*/ 0 h 814"/>
                  <a:gd name="T20" fmla="*/ 1031 w 1250"/>
                  <a:gd name="T21" fmla="*/ 813 h 814"/>
                  <a:gd name="T22" fmla="*/ 781 w 1250"/>
                  <a:gd name="T23" fmla="*/ 813 h 814"/>
                  <a:gd name="T24" fmla="*/ 625 w 1250"/>
                  <a:gd name="T25" fmla="*/ 250 h 814"/>
                  <a:gd name="T26" fmla="*/ 625 w 1250"/>
                  <a:gd name="T27" fmla="*/ 250 h 814"/>
                  <a:gd name="T28" fmla="*/ 469 w 1250"/>
                  <a:gd name="T29" fmla="*/ 813 h 814"/>
                  <a:gd name="T30" fmla="*/ 219 w 1250"/>
                  <a:gd name="T31" fmla="*/ 813 h 814"/>
                  <a:gd name="T32" fmla="*/ 0 w 1250"/>
                  <a:gd name="T33" fmla="*/ 0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0" h="814">
                    <a:moveTo>
                      <a:pt x="0" y="0"/>
                    </a:moveTo>
                    <a:lnTo>
                      <a:pt x="219" y="0"/>
                    </a:lnTo>
                    <a:lnTo>
                      <a:pt x="344" y="625"/>
                    </a:lnTo>
                    <a:lnTo>
                      <a:pt x="344" y="625"/>
                    </a:lnTo>
                    <a:lnTo>
                      <a:pt x="500" y="0"/>
                    </a:lnTo>
                    <a:lnTo>
                      <a:pt x="750" y="0"/>
                    </a:lnTo>
                    <a:lnTo>
                      <a:pt x="906" y="625"/>
                    </a:lnTo>
                    <a:lnTo>
                      <a:pt x="906" y="625"/>
                    </a:lnTo>
                    <a:lnTo>
                      <a:pt x="1031" y="0"/>
                    </a:lnTo>
                    <a:lnTo>
                      <a:pt x="1249" y="0"/>
                    </a:lnTo>
                    <a:lnTo>
                      <a:pt x="1031" y="813"/>
                    </a:lnTo>
                    <a:lnTo>
                      <a:pt x="781" y="813"/>
                    </a:lnTo>
                    <a:lnTo>
                      <a:pt x="625" y="250"/>
                    </a:lnTo>
                    <a:lnTo>
                      <a:pt x="625" y="250"/>
                    </a:lnTo>
                    <a:lnTo>
                      <a:pt x="469" y="813"/>
                    </a:lnTo>
                    <a:lnTo>
                      <a:pt x="219" y="81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1" name="Freeform 7"/>
              <p:cNvSpPr>
                <a:spLocks noChangeArrowheads="1"/>
              </p:cNvSpPr>
              <p:nvPr/>
            </p:nvSpPr>
            <p:spPr bwMode="auto">
              <a:xfrm>
                <a:off x="5233988" y="3671888"/>
                <a:ext cx="401637" cy="763587"/>
              </a:xfrm>
              <a:custGeom>
                <a:avLst/>
                <a:gdLst>
                  <a:gd name="T0" fmla="*/ 0 w 626"/>
                  <a:gd name="T1" fmla="*/ 1188 h 1189"/>
                  <a:gd name="T2" fmla="*/ 0 w 626"/>
                  <a:gd name="T3" fmla="*/ 0 h 1189"/>
                  <a:gd name="T4" fmla="*/ 625 w 626"/>
                  <a:gd name="T5" fmla="*/ 0 h 1189"/>
                  <a:gd name="T6" fmla="*/ 625 w 626"/>
                  <a:gd name="T7" fmla="*/ 188 h 1189"/>
                  <a:gd name="T8" fmla="*/ 250 w 626"/>
                  <a:gd name="T9" fmla="*/ 188 h 1189"/>
                  <a:gd name="T10" fmla="*/ 250 w 626"/>
                  <a:gd name="T11" fmla="*/ 500 h 1189"/>
                  <a:gd name="T12" fmla="*/ 594 w 626"/>
                  <a:gd name="T13" fmla="*/ 500 h 1189"/>
                  <a:gd name="T14" fmla="*/ 594 w 626"/>
                  <a:gd name="T15" fmla="*/ 688 h 1189"/>
                  <a:gd name="T16" fmla="*/ 250 w 626"/>
                  <a:gd name="T17" fmla="*/ 688 h 1189"/>
                  <a:gd name="T18" fmla="*/ 250 w 626"/>
                  <a:gd name="T19" fmla="*/ 1188 h 1189"/>
                  <a:gd name="T20" fmla="*/ 0 w 626"/>
                  <a:gd name="T21" fmla="*/ 1188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6" h="1189">
                    <a:moveTo>
                      <a:pt x="0" y="1188"/>
                    </a:moveTo>
                    <a:lnTo>
                      <a:pt x="0" y="0"/>
                    </a:lnTo>
                    <a:lnTo>
                      <a:pt x="625" y="0"/>
                    </a:lnTo>
                    <a:lnTo>
                      <a:pt x="625" y="188"/>
                    </a:lnTo>
                    <a:lnTo>
                      <a:pt x="250" y="188"/>
                    </a:lnTo>
                    <a:lnTo>
                      <a:pt x="250" y="500"/>
                    </a:lnTo>
                    <a:lnTo>
                      <a:pt x="594" y="500"/>
                    </a:lnTo>
                    <a:lnTo>
                      <a:pt x="594" y="688"/>
                    </a:lnTo>
                    <a:lnTo>
                      <a:pt x="250" y="688"/>
                    </a:lnTo>
                    <a:lnTo>
                      <a:pt x="250" y="1188"/>
                    </a:lnTo>
                    <a:lnTo>
                      <a:pt x="0" y="1188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2" name="Freeform 8"/>
              <p:cNvSpPr>
                <a:spLocks noChangeArrowheads="1"/>
              </p:cNvSpPr>
              <p:nvPr/>
            </p:nvSpPr>
            <p:spPr bwMode="auto">
              <a:xfrm>
                <a:off x="5654675" y="3892550"/>
                <a:ext cx="420688" cy="561975"/>
              </a:xfrm>
              <a:custGeom>
                <a:avLst/>
                <a:gdLst>
                  <a:gd name="T0" fmla="*/ 0 w 657"/>
                  <a:gd name="T1" fmla="*/ 438 h 876"/>
                  <a:gd name="T2" fmla="*/ 0 w 657"/>
                  <a:gd name="T3" fmla="*/ 438 h 876"/>
                  <a:gd name="T4" fmla="*/ 313 w 657"/>
                  <a:gd name="T5" fmla="*/ 0 h 876"/>
                  <a:gd name="T6" fmla="*/ 656 w 657"/>
                  <a:gd name="T7" fmla="*/ 438 h 876"/>
                  <a:gd name="T8" fmla="*/ 313 w 657"/>
                  <a:gd name="T9" fmla="*/ 875 h 876"/>
                  <a:gd name="T10" fmla="*/ 0 w 657"/>
                  <a:gd name="T11" fmla="*/ 438 h 876"/>
                  <a:gd name="T12" fmla="*/ 438 w 657"/>
                  <a:gd name="T13" fmla="*/ 406 h 876"/>
                  <a:gd name="T14" fmla="*/ 438 w 657"/>
                  <a:gd name="T15" fmla="*/ 406 h 876"/>
                  <a:gd name="T16" fmla="*/ 313 w 657"/>
                  <a:gd name="T17" fmla="*/ 156 h 876"/>
                  <a:gd name="T18" fmla="*/ 219 w 657"/>
                  <a:gd name="T19" fmla="*/ 406 h 876"/>
                  <a:gd name="T20" fmla="*/ 313 w 657"/>
                  <a:gd name="T21" fmla="*/ 719 h 876"/>
                  <a:gd name="T22" fmla="*/ 438 w 657"/>
                  <a:gd name="T23" fmla="*/ 406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7" h="876">
                    <a:moveTo>
                      <a:pt x="0" y="438"/>
                    </a:moveTo>
                    <a:lnTo>
                      <a:pt x="0" y="438"/>
                    </a:lnTo>
                    <a:cubicBezTo>
                      <a:pt x="0" y="188"/>
                      <a:pt x="31" y="0"/>
                      <a:pt x="313" y="0"/>
                    </a:cubicBezTo>
                    <a:cubicBezTo>
                      <a:pt x="625" y="0"/>
                      <a:pt x="656" y="188"/>
                      <a:pt x="656" y="438"/>
                    </a:cubicBezTo>
                    <a:cubicBezTo>
                      <a:pt x="656" y="688"/>
                      <a:pt x="625" y="875"/>
                      <a:pt x="313" y="875"/>
                    </a:cubicBezTo>
                    <a:cubicBezTo>
                      <a:pt x="31" y="875"/>
                      <a:pt x="0" y="688"/>
                      <a:pt x="0" y="438"/>
                    </a:cubicBezTo>
                    <a:close/>
                    <a:moveTo>
                      <a:pt x="438" y="406"/>
                    </a:moveTo>
                    <a:lnTo>
                      <a:pt x="438" y="406"/>
                    </a:lnTo>
                    <a:cubicBezTo>
                      <a:pt x="438" y="250"/>
                      <a:pt x="438" y="156"/>
                      <a:pt x="313" y="156"/>
                    </a:cubicBezTo>
                    <a:cubicBezTo>
                      <a:pt x="219" y="156"/>
                      <a:pt x="219" y="250"/>
                      <a:pt x="219" y="406"/>
                    </a:cubicBezTo>
                    <a:cubicBezTo>
                      <a:pt x="219" y="656"/>
                      <a:pt x="250" y="719"/>
                      <a:pt x="313" y="719"/>
                    </a:cubicBezTo>
                    <a:cubicBezTo>
                      <a:pt x="406" y="719"/>
                      <a:pt x="438" y="656"/>
                      <a:pt x="438" y="406"/>
                    </a:cubicBezTo>
                    <a:close/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3" name="Freeform 9"/>
              <p:cNvSpPr>
                <a:spLocks noChangeArrowheads="1"/>
              </p:cNvSpPr>
              <p:nvPr/>
            </p:nvSpPr>
            <p:spPr bwMode="auto">
              <a:xfrm>
                <a:off x="6115050" y="3671888"/>
                <a:ext cx="141288" cy="763587"/>
              </a:xfrm>
              <a:custGeom>
                <a:avLst/>
                <a:gdLst>
                  <a:gd name="T0" fmla="*/ 219 w 220"/>
                  <a:gd name="T1" fmla="*/ 0 h 1189"/>
                  <a:gd name="T2" fmla="*/ 219 w 220"/>
                  <a:gd name="T3" fmla="*/ 1188 h 1189"/>
                  <a:gd name="T4" fmla="*/ 0 w 220"/>
                  <a:gd name="T5" fmla="*/ 1188 h 1189"/>
                  <a:gd name="T6" fmla="*/ 0 w 220"/>
                  <a:gd name="T7" fmla="*/ 0 h 1189"/>
                  <a:gd name="T8" fmla="*/ 219 w 220"/>
                  <a:gd name="T9" fmla="*/ 0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1189">
                    <a:moveTo>
                      <a:pt x="219" y="0"/>
                    </a:moveTo>
                    <a:lnTo>
                      <a:pt x="219" y="1188"/>
                    </a:lnTo>
                    <a:lnTo>
                      <a:pt x="0" y="1188"/>
                    </a:lnTo>
                    <a:lnTo>
                      <a:pt x="0" y="0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4" name="Freeform 10"/>
              <p:cNvSpPr>
                <a:spLocks noChangeArrowheads="1"/>
              </p:cNvSpPr>
              <p:nvPr/>
            </p:nvSpPr>
            <p:spPr bwMode="auto">
              <a:xfrm>
                <a:off x="6316663" y="3671888"/>
                <a:ext cx="420687" cy="782637"/>
              </a:xfrm>
              <a:custGeom>
                <a:avLst/>
                <a:gdLst>
                  <a:gd name="T0" fmla="*/ 438 w 658"/>
                  <a:gd name="T1" fmla="*/ 1188 h 1220"/>
                  <a:gd name="T2" fmla="*/ 438 w 658"/>
                  <a:gd name="T3" fmla="*/ 1188 h 1220"/>
                  <a:gd name="T4" fmla="*/ 438 w 658"/>
                  <a:gd name="T5" fmla="*/ 1094 h 1220"/>
                  <a:gd name="T6" fmla="*/ 438 w 658"/>
                  <a:gd name="T7" fmla="*/ 1094 h 1220"/>
                  <a:gd name="T8" fmla="*/ 250 w 658"/>
                  <a:gd name="T9" fmla="*/ 1219 h 1220"/>
                  <a:gd name="T10" fmla="*/ 0 w 658"/>
                  <a:gd name="T11" fmla="*/ 782 h 1220"/>
                  <a:gd name="T12" fmla="*/ 219 w 658"/>
                  <a:gd name="T13" fmla="*/ 344 h 1220"/>
                  <a:gd name="T14" fmla="*/ 407 w 658"/>
                  <a:gd name="T15" fmla="*/ 438 h 1220"/>
                  <a:gd name="T16" fmla="*/ 438 w 658"/>
                  <a:gd name="T17" fmla="*/ 438 h 1220"/>
                  <a:gd name="T18" fmla="*/ 438 w 658"/>
                  <a:gd name="T19" fmla="*/ 0 h 1220"/>
                  <a:gd name="T20" fmla="*/ 657 w 658"/>
                  <a:gd name="T21" fmla="*/ 0 h 1220"/>
                  <a:gd name="T22" fmla="*/ 657 w 658"/>
                  <a:gd name="T23" fmla="*/ 1188 h 1220"/>
                  <a:gd name="T24" fmla="*/ 438 w 658"/>
                  <a:gd name="T25" fmla="*/ 1188 h 1220"/>
                  <a:gd name="T26" fmla="*/ 438 w 658"/>
                  <a:gd name="T27" fmla="*/ 782 h 1220"/>
                  <a:gd name="T28" fmla="*/ 438 w 658"/>
                  <a:gd name="T29" fmla="*/ 782 h 1220"/>
                  <a:gd name="T30" fmla="*/ 344 w 658"/>
                  <a:gd name="T31" fmla="*/ 500 h 1220"/>
                  <a:gd name="T32" fmla="*/ 219 w 658"/>
                  <a:gd name="T33" fmla="*/ 782 h 1220"/>
                  <a:gd name="T34" fmla="*/ 344 w 658"/>
                  <a:gd name="T35" fmla="*/ 1063 h 1220"/>
                  <a:gd name="T36" fmla="*/ 438 w 658"/>
                  <a:gd name="T37" fmla="*/ 782 h 1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58" h="1220">
                    <a:moveTo>
                      <a:pt x="438" y="1188"/>
                    </a:moveTo>
                    <a:lnTo>
                      <a:pt x="438" y="1188"/>
                    </a:lnTo>
                    <a:cubicBezTo>
                      <a:pt x="438" y="1094"/>
                      <a:pt x="438" y="1094"/>
                      <a:pt x="438" y="1094"/>
                    </a:cubicBezTo>
                    <a:lnTo>
                      <a:pt x="438" y="1094"/>
                    </a:lnTo>
                    <a:cubicBezTo>
                      <a:pt x="375" y="1188"/>
                      <a:pt x="313" y="1219"/>
                      <a:pt x="250" y="1219"/>
                    </a:cubicBezTo>
                    <a:cubicBezTo>
                      <a:pt x="0" y="1219"/>
                      <a:pt x="0" y="938"/>
                      <a:pt x="0" y="782"/>
                    </a:cubicBezTo>
                    <a:cubicBezTo>
                      <a:pt x="0" y="594"/>
                      <a:pt x="0" y="344"/>
                      <a:pt x="219" y="344"/>
                    </a:cubicBezTo>
                    <a:cubicBezTo>
                      <a:pt x="313" y="344"/>
                      <a:pt x="375" y="375"/>
                      <a:pt x="407" y="438"/>
                    </a:cubicBezTo>
                    <a:cubicBezTo>
                      <a:pt x="438" y="438"/>
                      <a:pt x="438" y="438"/>
                      <a:pt x="438" y="438"/>
                    </a:cubicBezTo>
                    <a:cubicBezTo>
                      <a:pt x="438" y="0"/>
                      <a:pt x="438" y="0"/>
                      <a:pt x="438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657" y="1188"/>
                      <a:pt x="657" y="1188"/>
                      <a:pt x="657" y="1188"/>
                    </a:cubicBezTo>
                    <a:lnTo>
                      <a:pt x="438" y="1188"/>
                    </a:lnTo>
                    <a:close/>
                    <a:moveTo>
                      <a:pt x="438" y="782"/>
                    </a:moveTo>
                    <a:lnTo>
                      <a:pt x="438" y="782"/>
                    </a:lnTo>
                    <a:cubicBezTo>
                      <a:pt x="438" y="594"/>
                      <a:pt x="438" y="500"/>
                      <a:pt x="344" y="500"/>
                    </a:cubicBezTo>
                    <a:cubicBezTo>
                      <a:pt x="219" y="500"/>
                      <a:pt x="219" y="594"/>
                      <a:pt x="219" y="782"/>
                    </a:cubicBezTo>
                    <a:cubicBezTo>
                      <a:pt x="219" y="969"/>
                      <a:pt x="250" y="1063"/>
                      <a:pt x="344" y="1063"/>
                    </a:cubicBezTo>
                    <a:cubicBezTo>
                      <a:pt x="407" y="1063"/>
                      <a:pt x="438" y="969"/>
                      <a:pt x="438" y="782"/>
                    </a:cubicBezTo>
                    <a:close/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5" name="Freeform 11"/>
              <p:cNvSpPr>
                <a:spLocks noChangeArrowheads="1"/>
              </p:cNvSpPr>
              <p:nvPr/>
            </p:nvSpPr>
            <p:spPr bwMode="auto">
              <a:xfrm>
                <a:off x="6777038" y="3892550"/>
                <a:ext cx="441325" cy="561975"/>
              </a:xfrm>
              <a:custGeom>
                <a:avLst/>
                <a:gdLst>
                  <a:gd name="T0" fmla="*/ 250 w 689"/>
                  <a:gd name="T1" fmla="*/ 469 h 876"/>
                  <a:gd name="T2" fmla="*/ 250 w 689"/>
                  <a:gd name="T3" fmla="*/ 469 h 876"/>
                  <a:gd name="T4" fmla="*/ 344 w 689"/>
                  <a:gd name="T5" fmla="*/ 719 h 876"/>
                  <a:gd name="T6" fmla="*/ 438 w 689"/>
                  <a:gd name="T7" fmla="*/ 562 h 876"/>
                  <a:gd name="T8" fmla="*/ 688 w 689"/>
                  <a:gd name="T9" fmla="*/ 562 h 876"/>
                  <a:gd name="T10" fmla="*/ 594 w 689"/>
                  <a:gd name="T11" fmla="*/ 781 h 876"/>
                  <a:gd name="T12" fmla="*/ 344 w 689"/>
                  <a:gd name="T13" fmla="*/ 875 h 876"/>
                  <a:gd name="T14" fmla="*/ 0 w 689"/>
                  <a:gd name="T15" fmla="*/ 438 h 876"/>
                  <a:gd name="T16" fmla="*/ 344 w 689"/>
                  <a:gd name="T17" fmla="*/ 0 h 876"/>
                  <a:gd name="T18" fmla="*/ 688 w 689"/>
                  <a:gd name="T19" fmla="*/ 469 h 876"/>
                  <a:gd name="T20" fmla="*/ 250 w 689"/>
                  <a:gd name="T21" fmla="*/ 469 h 876"/>
                  <a:gd name="T22" fmla="*/ 438 w 689"/>
                  <a:gd name="T23" fmla="*/ 344 h 876"/>
                  <a:gd name="T24" fmla="*/ 438 w 689"/>
                  <a:gd name="T25" fmla="*/ 344 h 876"/>
                  <a:gd name="T26" fmla="*/ 344 w 689"/>
                  <a:gd name="T27" fmla="*/ 156 h 876"/>
                  <a:gd name="T28" fmla="*/ 250 w 689"/>
                  <a:gd name="T29" fmla="*/ 344 h 876"/>
                  <a:gd name="T30" fmla="*/ 438 w 689"/>
                  <a:gd name="T31" fmla="*/ 344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89" h="876">
                    <a:moveTo>
                      <a:pt x="250" y="469"/>
                    </a:moveTo>
                    <a:lnTo>
                      <a:pt x="250" y="469"/>
                    </a:lnTo>
                    <a:cubicBezTo>
                      <a:pt x="250" y="562"/>
                      <a:pt x="250" y="719"/>
                      <a:pt x="344" y="719"/>
                    </a:cubicBezTo>
                    <a:cubicBezTo>
                      <a:pt x="438" y="719"/>
                      <a:pt x="438" y="625"/>
                      <a:pt x="438" y="562"/>
                    </a:cubicBezTo>
                    <a:cubicBezTo>
                      <a:pt x="688" y="562"/>
                      <a:pt x="688" y="562"/>
                      <a:pt x="688" y="562"/>
                    </a:cubicBezTo>
                    <a:cubicBezTo>
                      <a:pt x="656" y="656"/>
                      <a:pt x="656" y="719"/>
                      <a:pt x="594" y="781"/>
                    </a:cubicBezTo>
                    <a:cubicBezTo>
                      <a:pt x="531" y="844"/>
                      <a:pt x="438" y="875"/>
                      <a:pt x="344" y="875"/>
                    </a:cubicBezTo>
                    <a:cubicBezTo>
                      <a:pt x="31" y="875"/>
                      <a:pt x="0" y="688"/>
                      <a:pt x="0" y="438"/>
                    </a:cubicBezTo>
                    <a:cubicBezTo>
                      <a:pt x="0" y="188"/>
                      <a:pt x="31" y="0"/>
                      <a:pt x="344" y="0"/>
                    </a:cubicBezTo>
                    <a:cubicBezTo>
                      <a:pt x="656" y="0"/>
                      <a:pt x="688" y="219"/>
                      <a:pt x="688" y="469"/>
                    </a:cubicBezTo>
                    <a:lnTo>
                      <a:pt x="250" y="469"/>
                    </a:lnTo>
                    <a:close/>
                    <a:moveTo>
                      <a:pt x="438" y="344"/>
                    </a:moveTo>
                    <a:lnTo>
                      <a:pt x="438" y="344"/>
                    </a:lnTo>
                    <a:cubicBezTo>
                      <a:pt x="438" y="250"/>
                      <a:pt x="438" y="156"/>
                      <a:pt x="344" y="156"/>
                    </a:cubicBezTo>
                    <a:cubicBezTo>
                      <a:pt x="250" y="156"/>
                      <a:pt x="250" y="281"/>
                      <a:pt x="250" y="344"/>
                    </a:cubicBezTo>
                    <a:lnTo>
                      <a:pt x="438" y="344"/>
                    </a:lnTo>
                    <a:close/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6" name="Freeform 12"/>
              <p:cNvSpPr>
                <a:spLocks noChangeArrowheads="1"/>
              </p:cNvSpPr>
              <p:nvPr/>
            </p:nvSpPr>
            <p:spPr bwMode="auto">
              <a:xfrm>
                <a:off x="7256463" y="3892550"/>
                <a:ext cx="282575" cy="542925"/>
              </a:xfrm>
              <a:custGeom>
                <a:avLst/>
                <a:gdLst>
                  <a:gd name="T0" fmla="*/ 219 w 439"/>
                  <a:gd name="T1" fmla="*/ 31 h 845"/>
                  <a:gd name="T2" fmla="*/ 219 w 439"/>
                  <a:gd name="T3" fmla="*/ 31 h 845"/>
                  <a:gd name="T4" fmla="*/ 219 w 439"/>
                  <a:gd name="T5" fmla="*/ 125 h 845"/>
                  <a:gd name="T6" fmla="*/ 219 w 439"/>
                  <a:gd name="T7" fmla="*/ 125 h 845"/>
                  <a:gd name="T8" fmla="*/ 438 w 439"/>
                  <a:gd name="T9" fmla="*/ 0 h 845"/>
                  <a:gd name="T10" fmla="*/ 438 w 439"/>
                  <a:gd name="T11" fmla="*/ 219 h 845"/>
                  <a:gd name="T12" fmla="*/ 219 w 439"/>
                  <a:gd name="T13" fmla="*/ 406 h 845"/>
                  <a:gd name="T14" fmla="*/ 219 w 439"/>
                  <a:gd name="T15" fmla="*/ 844 h 845"/>
                  <a:gd name="T16" fmla="*/ 0 w 439"/>
                  <a:gd name="T17" fmla="*/ 844 h 845"/>
                  <a:gd name="T18" fmla="*/ 0 w 439"/>
                  <a:gd name="T19" fmla="*/ 31 h 845"/>
                  <a:gd name="T20" fmla="*/ 219 w 439"/>
                  <a:gd name="T21" fmla="*/ 31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9" h="845">
                    <a:moveTo>
                      <a:pt x="219" y="31"/>
                    </a:moveTo>
                    <a:lnTo>
                      <a:pt x="219" y="31"/>
                    </a:lnTo>
                    <a:cubicBezTo>
                      <a:pt x="219" y="125"/>
                      <a:pt x="219" y="125"/>
                      <a:pt x="219" y="125"/>
                    </a:cubicBezTo>
                    <a:lnTo>
                      <a:pt x="219" y="125"/>
                    </a:lnTo>
                    <a:cubicBezTo>
                      <a:pt x="250" y="31"/>
                      <a:pt x="344" y="0"/>
                      <a:pt x="438" y="0"/>
                    </a:cubicBezTo>
                    <a:cubicBezTo>
                      <a:pt x="438" y="219"/>
                      <a:pt x="438" y="219"/>
                      <a:pt x="438" y="219"/>
                    </a:cubicBezTo>
                    <a:cubicBezTo>
                      <a:pt x="219" y="188"/>
                      <a:pt x="219" y="313"/>
                      <a:pt x="219" y="406"/>
                    </a:cubicBezTo>
                    <a:cubicBezTo>
                      <a:pt x="219" y="844"/>
                      <a:pt x="219" y="844"/>
                      <a:pt x="219" y="844"/>
                    </a:cubicBezTo>
                    <a:cubicBezTo>
                      <a:pt x="0" y="844"/>
                      <a:pt x="0" y="844"/>
                      <a:pt x="0" y="844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219" y="31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7" name="Freeform 45"/>
              <p:cNvSpPr>
                <a:spLocks noChangeArrowheads="1"/>
              </p:cNvSpPr>
              <p:nvPr/>
            </p:nvSpPr>
            <p:spPr bwMode="auto">
              <a:xfrm>
                <a:off x="4757738" y="2390775"/>
                <a:ext cx="681037" cy="739775"/>
              </a:xfrm>
              <a:custGeom>
                <a:avLst/>
                <a:gdLst>
                  <a:gd name="T0" fmla="*/ 1061 w 1062"/>
                  <a:gd name="T1" fmla="*/ 1156 h 1157"/>
                  <a:gd name="T2" fmla="*/ 0 w 1062"/>
                  <a:gd name="T3" fmla="*/ 1156 h 1157"/>
                  <a:gd name="T4" fmla="*/ 0 w 1062"/>
                  <a:gd name="T5" fmla="*/ 0 h 1157"/>
                  <a:gd name="T6" fmla="*/ 1061 w 1062"/>
                  <a:gd name="T7" fmla="*/ 0 h 1157"/>
                  <a:gd name="T8" fmla="*/ 1061 w 1062"/>
                  <a:gd name="T9" fmla="*/ 1156 h 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2" h="1157">
                    <a:moveTo>
                      <a:pt x="1061" y="1156"/>
                    </a:moveTo>
                    <a:lnTo>
                      <a:pt x="0" y="1156"/>
                    </a:lnTo>
                    <a:lnTo>
                      <a:pt x="0" y="0"/>
                    </a:lnTo>
                    <a:lnTo>
                      <a:pt x="1061" y="0"/>
                    </a:lnTo>
                    <a:lnTo>
                      <a:pt x="1061" y="1156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8" name="Freeform 46"/>
              <p:cNvSpPr>
                <a:spLocks noChangeArrowheads="1"/>
              </p:cNvSpPr>
              <p:nvPr/>
            </p:nvSpPr>
            <p:spPr bwMode="auto">
              <a:xfrm>
                <a:off x="4214813" y="1952625"/>
                <a:ext cx="620712" cy="180975"/>
              </a:xfrm>
              <a:custGeom>
                <a:avLst/>
                <a:gdLst>
                  <a:gd name="T0" fmla="*/ 969 w 970"/>
                  <a:gd name="T1" fmla="*/ 219 h 282"/>
                  <a:gd name="T2" fmla="*/ 969 w 970"/>
                  <a:gd name="T3" fmla="*/ 219 h 282"/>
                  <a:gd name="T4" fmla="*/ 969 w 970"/>
                  <a:gd name="T5" fmla="*/ 62 h 282"/>
                  <a:gd name="T6" fmla="*/ 906 w 970"/>
                  <a:gd name="T7" fmla="*/ 0 h 282"/>
                  <a:gd name="T8" fmla="*/ 63 w 970"/>
                  <a:gd name="T9" fmla="*/ 0 h 282"/>
                  <a:gd name="T10" fmla="*/ 0 w 970"/>
                  <a:gd name="T11" fmla="*/ 62 h 282"/>
                  <a:gd name="T12" fmla="*/ 0 w 970"/>
                  <a:gd name="T13" fmla="*/ 281 h 282"/>
                  <a:gd name="T14" fmla="*/ 156 w 970"/>
                  <a:gd name="T15" fmla="*/ 219 h 282"/>
                  <a:gd name="T16" fmla="*/ 969 w 970"/>
                  <a:gd name="T17" fmla="*/ 219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0" h="282">
                    <a:moveTo>
                      <a:pt x="969" y="219"/>
                    </a:moveTo>
                    <a:lnTo>
                      <a:pt x="969" y="219"/>
                    </a:lnTo>
                    <a:cubicBezTo>
                      <a:pt x="969" y="62"/>
                      <a:pt x="969" y="62"/>
                      <a:pt x="969" y="62"/>
                    </a:cubicBezTo>
                    <a:cubicBezTo>
                      <a:pt x="969" y="31"/>
                      <a:pt x="938" y="0"/>
                      <a:pt x="906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1" y="0"/>
                      <a:pt x="0" y="31"/>
                      <a:pt x="0" y="6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31" y="250"/>
                      <a:pt x="94" y="219"/>
                      <a:pt x="156" y="219"/>
                    </a:cubicBezTo>
                    <a:lnTo>
                      <a:pt x="969" y="219"/>
                    </a:lnTo>
                  </a:path>
                </a:pathLst>
              </a:custGeom>
              <a:solidFill>
                <a:srgbClr val="FFC62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59" name="Freeform 47"/>
              <p:cNvSpPr>
                <a:spLocks noChangeArrowheads="1"/>
              </p:cNvSpPr>
              <p:nvPr/>
            </p:nvSpPr>
            <p:spPr bwMode="auto">
              <a:xfrm>
                <a:off x="4456113" y="1292225"/>
                <a:ext cx="1239837" cy="801688"/>
              </a:xfrm>
              <a:custGeom>
                <a:avLst/>
                <a:gdLst>
                  <a:gd name="T0" fmla="*/ 1937 w 1938"/>
                  <a:gd name="T1" fmla="*/ 1251 h 1252"/>
                  <a:gd name="T2" fmla="*/ 1937 w 1938"/>
                  <a:gd name="T3" fmla="*/ 1251 h 1252"/>
                  <a:gd name="T4" fmla="*/ 1562 w 1938"/>
                  <a:gd name="T5" fmla="*/ 1251 h 1252"/>
                  <a:gd name="T6" fmla="*/ 1562 w 1938"/>
                  <a:gd name="T7" fmla="*/ 782 h 1252"/>
                  <a:gd name="T8" fmla="*/ 1124 w 1938"/>
                  <a:gd name="T9" fmla="*/ 376 h 1252"/>
                  <a:gd name="T10" fmla="*/ 813 w 1938"/>
                  <a:gd name="T11" fmla="*/ 376 h 1252"/>
                  <a:gd name="T12" fmla="*/ 406 w 1938"/>
                  <a:gd name="T13" fmla="*/ 782 h 1252"/>
                  <a:gd name="T14" fmla="*/ 406 w 1938"/>
                  <a:gd name="T15" fmla="*/ 969 h 1252"/>
                  <a:gd name="T16" fmla="*/ 0 w 1938"/>
                  <a:gd name="T17" fmla="*/ 969 h 1252"/>
                  <a:gd name="T18" fmla="*/ 0 w 1938"/>
                  <a:gd name="T19" fmla="*/ 782 h 1252"/>
                  <a:gd name="T20" fmla="*/ 813 w 1938"/>
                  <a:gd name="T21" fmla="*/ 0 h 1252"/>
                  <a:gd name="T22" fmla="*/ 1124 w 1938"/>
                  <a:gd name="T23" fmla="*/ 0 h 1252"/>
                  <a:gd name="T24" fmla="*/ 1937 w 1938"/>
                  <a:gd name="T25" fmla="*/ 782 h 1252"/>
                  <a:gd name="T26" fmla="*/ 1937 w 1938"/>
                  <a:gd name="T27" fmla="*/ 1251 h 1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8" h="1252">
                    <a:moveTo>
                      <a:pt x="1937" y="1251"/>
                    </a:moveTo>
                    <a:lnTo>
                      <a:pt x="1937" y="1251"/>
                    </a:lnTo>
                    <a:cubicBezTo>
                      <a:pt x="1562" y="1251"/>
                      <a:pt x="1562" y="1251"/>
                      <a:pt x="1562" y="1251"/>
                    </a:cubicBezTo>
                    <a:cubicBezTo>
                      <a:pt x="1562" y="782"/>
                      <a:pt x="1562" y="782"/>
                      <a:pt x="1562" y="782"/>
                    </a:cubicBezTo>
                    <a:cubicBezTo>
                      <a:pt x="1562" y="563"/>
                      <a:pt x="1374" y="376"/>
                      <a:pt x="1124" y="376"/>
                    </a:cubicBezTo>
                    <a:cubicBezTo>
                      <a:pt x="813" y="376"/>
                      <a:pt x="813" y="376"/>
                      <a:pt x="813" y="376"/>
                    </a:cubicBezTo>
                    <a:cubicBezTo>
                      <a:pt x="594" y="376"/>
                      <a:pt x="406" y="563"/>
                      <a:pt x="406" y="782"/>
                    </a:cubicBezTo>
                    <a:cubicBezTo>
                      <a:pt x="406" y="969"/>
                      <a:pt x="406" y="969"/>
                      <a:pt x="406" y="969"/>
                    </a:cubicBezTo>
                    <a:cubicBezTo>
                      <a:pt x="0" y="969"/>
                      <a:pt x="0" y="969"/>
                      <a:pt x="0" y="969"/>
                    </a:cubicBezTo>
                    <a:cubicBezTo>
                      <a:pt x="0" y="782"/>
                      <a:pt x="0" y="782"/>
                      <a:pt x="0" y="782"/>
                    </a:cubicBezTo>
                    <a:cubicBezTo>
                      <a:pt x="0" y="344"/>
                      <a:pt x="375" y="0"/>
                      <a:pt x="813" y="0"/>
                    </a:cubicBezTo>
                    <a:cubicBezTo>
                      <a:pt x="1124" y="0"/>
                      <a:pt x="1124" y="0"/>
                      <a:pt x="1124" y="0"/>
                    </a:cubicBezTo>
                    <a:cubicBezTo>
                      <a:pt x="1562" y="0"/>
                      <a:pt x="1937" y="344"/>
                      <a:pt x="1937" y="782"/>
                    </a:cubicBezTo>
                    <a:lnTo>
                      <a:pt x="1937" y="1251"/>
                    </a:lnTo>
                  </a:path>
                </a:pathLst>
              </a:custGeom>
              <a:solidFill>
                <a:srgbClr val="5C667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  <p:sp>
            <p:nvSpPr>
              <p:cNvPr id="60" name="Freeform 48"/>
              <p:cNvSpPr>
                <a:spLocks noChangeArrowheads="1"/>
              </p:cNvSpPr>
              <p:nvPr/>
            </p:nvSpPr>
            <p:spPr bwMode="auto">
              <a:xfrm>
                <a:off x="4214813" y="2149475"/>
                <a:ext cx="1700212" cy="1220788"/>
              </a:xfrm>
              <a:custGeom>
                <a:avLst/>
                <a:gdLst>
                  <a:gd name="T0" fmla="*/ 2499 w 2656"/>
                  <a:gd name="T1" fmla="*/ 0 h 1907"/>
                  <a:gd name="T2" fmla="*/ 2499 w 2656"/>
                  <a:gd name="T3" fmla="*/ 0 h 1907"/>
                  <a:gd name="T4" fmla="*/ 156 w 2656"/>
                  <a:gd name="T5" fmla="*/ 0 h 1907"/>
                  <a:gd name="T6" fmla="*/ 0 w 2656"/>
                  <a:gd name="T7" fmla="*/ 157 h 1907"/>
                  <a:gd name="T8" fmla="*/ 0 w 2656"/>
                  <a:gd name="T9" fmla="*/ 1749 h 1907"/>
                  <a:gd name="T10" fmla="*/ 156 w 2656"/>
                  <a:gd name="T11" fmla="*/ 1906 h 1907"/>
                  <a:gd name="T12" fmla="*/ 2499 w 2656"/>
                  <a:gd name="T13" fmla="*/ 1906 h 1907"/>
                  <a:gd name="T14" fmla="*/ 2655 w 2656"/>
                  <a:gd name="T15" fmla="*/ 1749 h 1907"/>
                  <a:gd name="T16" fmla="*/ 2655 w 2656"/>
                  <a:gd name="T17" fmla="*/ 157 h 1907"/>
                  <a:gd name="T18" fmla="*/ 2499 w 2656"/>
                  <a:gd name="T19" fmla="*/ 0 h 1907"/>
                  <a:gd name="T20" fmla="*/ 1437 w 2656"/>
                  <a:gd name="T21" fmla="*/ 969 h 1907"/>
                  <a:gd name="T22" fmla="*/ 1437 w 2656"/>
                  <a:gd name="T23" fmla="*/ 969 h 1907"/>
                  <a:gd name="T24" fmla="*/ 1437 w 2656"/>
                  <a:gd name="T25" fmla="*/ 1344 h 1907"/>
                  <a:gd name="T26" fmla="*/ 1281 w 2656"/>
                  <a:gd name="T27" fmla="*/ 1344 h 1907"/>
                  <a:gd name="T28" fmla="*/ 1281 w 2656"/>
                  <a:gd name="T29" fmla="*/ 969 h 1907"/>
                  <a:gd name="T30" fmla="*/ 1125 w 2656"/>
                  <a:gd name="T31" fmla="*/ 782 h 1907"/>
                  <a:gd name="T32" fmla="*/ 1344 w 2656"/>
                  <a:gd name="T33" fmla="*/ 563 h 1907"/>
                  <a:gd name="T34" fmla="*/ 1593 w 2656"/>
                  <a:gd name="T35" fmla="*/ 782 h 1907"/>
                  <a:gd name="T36" fmla="*/ 1437 w 2656"/>
                  <a:gd name="T37" fmla="*/ 969 h 1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56" h="1907">
                    <a:moveTo>
                      <a:pt x="2499" y="0"/>
                    </a:moveTo>
                    <a:lnTo>
                      <a:pt x="2499" y="0"/>
                    </a:lnTo>
                    <a:cubicBezTo>
                      <a:pt x="156" y="0"/>
                      <a:pt x="156" y="0"/>
                      <a:pt x="156" y="0"/>
                    </a:cubicBezTo>
                    <a:cubicBezTo>
                      <a:pt x="63" y="0"/>
                      <a:pt x="0" y="63"/>
                      <a:pt x="0" y="157"/>
                    </a:cubicBezTo>
                    <a:cubicBezTo>
                      <a:pt x="0" y="1749"/>
                      <a:pt x="0" y="1749"/>
                      <a:pt x="0" y="1749"/>
                    </a:cubicBezTo>
                    <a:cubicBezTo>
                      <a:pt x="0" y="1843"/>
                      <a:pt x="63" y="1906"/>
                      <a:pt x="156" y="1906"/>
                    </a:cubicBezTo>
                    <a:cubicBezTo>
                      <a:pt x="2499" y="1906"/>
                      <a:pt x="2499" y="1906"/>
                      <a:pt x="2499" y="1906"/>
                    </a:cubicBezTo>
                    <a:cubicBezTo>
                      <a:pt x="2593" y="1906"/>
                      <a:pt x="2655" y="1843"/>
                      <a:pt x="2655" y="1749"/>
                    </a:cubicBezTo>
                    <a:cubicBezTo>
                      <a:pt x="2655" y="157"/>
                      <a:pt x="2655" y="157"/>
                      <a:pt x="2655" y="157"/>
                    </a:cubicBezTo>
                    <a:cubicBezTo>
                      <a:pt x="2655" y="63"/>
                      <a:pt x="2593" y="0"/>
                      <a:pt x="2499" y="0"/>
                    </a:cubicBezTo>
                    <a:close/>
                    <a:moveTo>
                      <a:pt x="1437" y="969"/>
                    </a:moveTo>
                    <a:lnTo>
                      <a:pt x="1437" y="969"/>
                    </a:lnTo>
                    <a:cubicBezTo>
                      <a:pt x="1437" y="1344"/>
                      <a:pt x="1437" y="1344"/>
                      <a:pt x="1437" y="1344"/>
                    </a:cubicBezTo>
                    <a:cubicBezTo>
                      <a:pt x="1281" y="1344"/>
                      <a:pt x="1281" y="1344"/>
                      <a:pt x="1281" y="1344"/>
                    </a:cubicBezTo>
                    <a:cubicBezTo>
                      <a:pt x="1281" y="969"/>
                      <a:pt x="1281" y="969"/>
                      <a:pt x="1281" y="969"/>
                    </a:cubicBezTo>
                    <a:cubicBezTo>
                      <a:pt x="1188" y="938"/>
                      <a:pt x="1125" y="875"/>
                      <a:pt x="1125" y="782"/>
                    </a:cubicBezTo>
                    <a:cubicBezTo>
                      <a:pt x="1125" y="656"/>
                      <a:pt x="1219" y="563"/>
                      <a:pt x="1344" y="563"/>
                    </a:cubicBezTo>
                    <a:cubicBezTo>
                      <a:pt x="1468" y="563"/>
                      <a:pt x="1593" y="656"/>
                      <a:pt x="1593" y="782"/>
                    </a:cubicBezTo>
                    <a:cubicBezTo>
                      <a:pt x="1593" y="875"/>
                      <a:pt x="1530" y="938"/>
                      <a:pt x="1437" y="969"/>
                    </a:cubicBezTo>
                    <a:close/>
                  </a:path>
                </a:pathLst>
              </a:custGeom>
              <a:solidFill>
                <a:srgbClr val="FFC627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1560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5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519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YellowFolder,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9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5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5239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5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786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6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9825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8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2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3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8938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4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6101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3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4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5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6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3707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103"/>
            <a:ext cx="6815667" cy="469106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6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4646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032933"/>
            <a:ext cx="7315200" cy="3694643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YellowFolder</a:t>
            </a:r>
            <a:r>
              <a:rPr lang="en-US" dirty="0"/>
              <a:t>, LLC,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6A9E8-C934-7647-B79C-6F431D92E0EB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8333464" y="198440"/>
            <a:ext cx="3363384" cy="774753"/>
            <a:chOff x="2217738" y="3189288"/>
            <a:chExt cx="5816600" cy="1339850"/>
          </a:xfrm>
        </p:grpSpPr>
        <p:sp>
          <p:nvSpPr>
            <p:cNvPr id="26" name="Freeform 1"/>
            <p:cNvSpPr>
              <a:spLocks noChangeArrowheads="1"/>
            </p:cNvSpPr>
            <p:nvPr/>
          </p:nvSpPr>
          <p:spPr bwMode="auto">
            <a:xfrm>
              <a:off x="2611438" y="3921125"/>
              <a:ext cx="327025" cy="461963"/>
            </a:xfrm>
            <a:custGeom>
              <a:avLst/>
              <a:gdLst>
                <a:gd name="T0" fmla="*/ 907 w 908"/>
                <a:gd name="T1" fmla="*/ 1281 h 1282"/>
                <a:gd name="T2" fmla="*/ 0 w 908"/>
                <a:gd name="T3" fmla="*/ 1281 h 1282"/>
                <a:gd name="T4" fmla="*/ 0 w 908"/>
                <a:gd name="T5" fmla="*/ 0 h 1282"/>
                <a:gd name="T6" fmla="*/ 907 w 908"/>
                <a:gd name="T7" fmla="*/ 0 h 1282"/>
                <a:gd name="T8" fmla="*/ 907 w 908"/>
                <a:gd name="T9" fmla="*/ 128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8" h="1282">
                  <a:moveTo>
                    <a:pt x="907" y="1281"/>
                  </a:moveTo>
                  <a:lnTo>
                    <a:pt x="0" y="1281"/>
                  </a:lnTo>
                  <a:lnTo>
                    <a:pt x="0" y="0"/>
                  </a:lnTo>
                  <a:lnTo>
                    <a:pt x="907" y="0"/>
                  </a:lnTo>
                  <a:lnTo>
                    <a:pt x="907" y="1281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7" name="Freeform 2"/>
            <p:cNvSpPr>
              <a:spLocks noChangeArrowheads="1"/>
            </p:cNvSpPr>
            <p:nvPr/>
          </p:nvSpPr>
          <p:spPr bwMode="auto">
            <a:xfrm>
              <a:off x="3522663" y="3786188"/>
              <a:ext cx="528637" cy="696912"/>
            </a:xfrm>
            <a:custGeom>
              <a:avLst/>
              <a:gdLst>
                <a:gd name="T0" fmla="*/ 531 w 1469"/>
                <a:gd name="T1" fmla="*/ 1280 h 1937"/>
                <a:gd name="T2" fmla="*/ 0 w 1469"/>
                <a:gd name="T3" fmla="*/ 0 h 1937"/>
                <a:gd name="T4" fmla="*/ 468 w 1469"/>
                <a:gd name="T5" fmla="*/ 0 h 1937"/>
                <a:gd name="T6" fmla="*/ 750 w 1469"/>
                <a:gd name="T7" fmla="*/ 811 h 1937"/>
                <a:gd name="T8" fmla="*/ 1062 w 1469"/>
                <a:gd name="T9" fmla="*/ 0 h 1937"/>
                <a:gd name="T10" fmla="*/ 1468 w 1469"/>
                <a:gd name="T11" fmla="*/ 0 h 1937"/>
                <a:gd name="T12" fmla="*/ 937 w 1469"/>
                <a:gd name="T13" fmla="*/ 1280 h 1937"/>
                <a:gd name="T14" fmla="*/ 937 w 1469"/>
                <a:gd name="T15" fmla="*/ 1936 h 1937"/>
                <a:gd name="T16" fmla="*/ 531 w 1469"/>
                <a:gd name="T17" fmla="*/ 1936 h 1937"/>
                <a:gd name="T18" fmla="*/ 531 w 1469"/>
                <a:gd name="T19" fmla="*/ 128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9" h="1937">
                  <a:moveTo>
                    <a:pt x="531" y="1280"/>
                  </a:moveTo>
                  <a:lnTo>
                    <a:pt x="0" y="0"/>
                  </a:lnTo>
                  <a:lnTo>
                    <a:pt x="468" y="0"/>
                  </a:lnTo>
                  <a:lnTo>
                    <a:pt x="750" y="811"/>
                  </a:lnTo>
                  <a:lnTo>
                    <a:pt x="1062" y="0"/>
                  </a:lnTo>
                  <a:lnTo>
                    <a:pt x="1468" y="0"/>
                  </a:lnTo>
                  <a:lnTo>
                    <a:pt x="937" y="1280"/>
                  </a:lnTo>
                  <a:lnTo>
                    <a:pt x="937" y="1936"/>
                  </a:lnTo>
                  <a:lnTo>
                    <a:pt x="531" y="1936"/>
                  </a:lnTo>
                  <a:lnTo>
                    <a:pt x="531" y="128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8" name="Freeform 3"/>
            <p:cNvSpPr>
              <a:spLocks noChangeArrowheads="1"/>
            </p:cNvSpPr>
            <p:nvPr/>
          </p:nvSpPr>
          <p:spPr bwMode="auto">
            <a:xfrm>
              <a:off x="3960813" y="3987800"/>
              <a:ext cx="404812" cy="506413"/>
            </a:xfrm>
            <a:custGeom>
              <a:avLst/>
              <a:gdLst>
                <a:gd name="T0" fmla="*/ 375 w 1126"/>
                <a:gd name="T1" fmla="*/ 750 h 1408"/>
                <a:gd name="T2" fmla="*/ 375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094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375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375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375" y="750"/>
                  </a:moveTo>
                  <a:lnTo>
                    <a:pt x="375" y="750"/>
                  </a:lnTo>
                  <a:cubicBezTo>
                    <a:pt x="375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094" y="938"/>
                    <a:pt x="1094" y="938"/>
                    <a:pt x="1094" y="938"/>
                  </a:cubicBezTo>
                  <a:cubicBezTo>
                    <a:pt x="1094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750"/>
                  </a:cubicBezTo>
                  <a:lnTo>
                    <a:pt x="375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375" y="219"/>
                    <a:pt x="375" y="438"/>
                    <a:pt x="375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auto">
            <a:xfrm>
              <a:off x="441166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" name="Freeform 5"/>
            <p:cNvSpPr>
              <a:spLocks noChangeArrowheads="1"/>
            </p:cNvSpPr>
            <p:nvPr/>
          </p:nvSpPr>
          <p:spPr bwMode="auto">
            <a:xfrm>
              <a:off x="4625975" y="3786188"/>
              <a:ext cx="134938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1" name="Freeform 6"/>
            <p:cNvSpPr>
              <a:spLocks noChangeArrowheads="1"/>
            </p:cNvSpPr>
            <p:nvPr/>
          </p:nvSpPr>
          <p:spPr bwMode="auto">
            <a:xfrm>
              <a:off x="4794250" y="3987800"/>
              <a:ext cx="404813" cy="506413"/>
            </a:xfrm>
            <a:custGeom>
              <a:avLst/>
              <a:gdLst>
                <a:gd name="T0" fmla="*/ 0 w 1125"/>
                <a:gd name="T1" fmla="*/ 688 h 1408"/>
                <a:gd name="T2" fmla="*/ 0 w 1125"/>
                <a:gd name="T3" fmla="*/ 688 h 1408"/>
                <a:gd name="T4" fmla="*/ 562 w 1125"/>
                <a:gd name="T5" fmla="*/ 0 h 1408"/>
                <a:gd name="T6" fmla="*/ 1124 w 1125"/>
                <a:gd name="T7" fmla="*/ 688 h 1408"/>
                <a:gd name="T8" fmla="*/ 562 w 1125"/>
                <a:gd name="T9" fmla="*/ 1407 h 1408"/>
                <a:gd name="T10" fmla="*/ 0 w 1125"/>
                <a:gd name="T11" fmla="*/ 688 h 1408"/>
                <a:gd name="T12" fmla="*/ 719 w 1125"/>
                <a:gd name="T13" fmla="*/ 657 h 1408"/>
                <a:gd name="T14" fmla="*/ 719 w 1125"/>
                <a:gd name="T15" fmla="*/ 657 h 1408"/>
                <a:gd name="T16" fmla="*/ 562 w 1125"/>
                <a:gd name="T17" fmla="*/ 250 h 1408"/>
                <a:gd name="T18" fmla="*/ 375 w 1125"/>
                <a:gd name="T19" fmla="*/ 657 h 1408"/>
                <a:gd name="T20" fmla="*/ 562 w 1125"/>
                <a:gd name="T21" fmla="*/ 1157 h 1408"/>
                <a:gd name="T22" fmla="*/ 719 w 1125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5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2" y="0"/>
                    <a:pt x="562" y="0"/>
                  </a:cubicBezTo>
                  <a:cubicBezTo>
                    <a:pt x="1061" y="0"/>
                    <a:pt x="1124" y="313"/>
                    <a:pt x="1124" y="688"/>
                  </a:cubicBezTo>
                  <a:cubicBezTo>
                    <a:pt x="1124" y="1125"/>
                    <a:pt x="1061" y="1407"/>
                    <a:pt x="562" y="1407"/>
                  </a:cubicBezTo>
                  <a:cubicBezTo>
                    <a:pt x="62" y="1407"/>
                    <a:pt x="0" y="1125"/>
                    <a:pt x="0" y="688"/>
                  </a:cubicBezTo>
                  <a:close/>
                  <a:moveTo>
                    <a:pt x="719" y="657"/>
                  </a:moveTo>
                  <a:lnTo>
                    <a:pt x="719" y="657"/>
                  </a:lnTo>
                  <a:cubicBezTo>
                    <a:pt x="719" y="375"/>
                    <a:pt x="719" y="250"/>
                    <a:pt x="562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06" y="1157"/>
                    <a:pt x="562" y="1157"/>
                  </a:cubicBezTo>
                  <a:cubicBezTo>
                    <a:pt x="687" y="1157"/>
                    <a:pt x="719" y="1063"/>
                    <a:pt x="719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7"/>
            <p:cNvSpPr>
              <a:spLocks noChangeArrowheads="1"/>
            </p:cNvSpPr>
            <p:nvPr/>
          </p:nvSpPr>
          <p:spPr bwMode="auto">
            <a:xfrm>
              <a:off x="5164138" y="4000500"/>
              <a:ext cx="742950" cy="484188"/>
            </a:xfrm>
            <a:custGeom>
              <a:avLst/>
              <a:gdLst>
                <a:gd name="T0" fmla="*/ 0 w 2064"/>
                <a:gd name="T1" fmla="*/ 0 h 1344"/>
                <a:gd name="T2" fmla="*/ 406 w 2064"/>
                <a:gd name="T3" fmla="*/ 0 h 1344"/>
                <a:gd name="T4" fmla="*/ 594 w 2064"/>
                <a:gd name="T5" fmla="*/ 1000 h 1344"/>
                <a:gd name="T6" fmla="*/ 594 w 2064"/>
                <a:gd name="T7" fmla="*/ 1000 h 1344"/>
                <a:gd name="T8" fmla="*/ 844 w 2064"/>
                <a:gd name="T9" fmla="*/ 0 h 1344"/>
                <a:gd name="T10" fmla="*/ 1250 w 2064"/>
                <a:gd name="T11" fmla="*/ 0 h 1344"/>
                <a:gd name="T12" fmla="*/ 1469 w 2064"/>
                <a:gd name="T13" fmla="*/ 1000 h 1344"/>
                <a:gd name="T14" fmla="*/ 1500 w 2064"/>
                <a:gd name="T15" fmla="*/ 1000 h 1344"/>
                <a:gd name="T16" fmla="*/ 1688 w 2064"/>
                <a:gd name="T17" fmla="*/ 0 h 1344"/>
                <a:gd name="T18" fmla="*/ 2063 w 2064"/>
                <a:gd name="T19" fmla="*/ 0 h 1344"/>
                <a:gd name="T20" fmla="*/ 1688 w 2064"/>
                <a:gd name="T21" fmla="*/ 1343 h 1344"/>
                <a:gd name="T22" fmla="*/ 1281 w 2064"/>
                <a:gd name="T23" fmla="*/ 1343 h 1344"/>
                <a:gd name="T24" fmla="*/ 1031 w 2064"/>
                <a:gd name="T25" fmla="*/ 406 h 1344"/>
                <a:gd name="T26" fmla="*/ 1031 w 2064"/>
                <a:gd name="T27" fmla="*/ 406 h 1344"/>
                <a:gd name="T28" fmla="*/ 750 w 2064"/>
                <a:gd name="T29" fmla="*/ 1343 h 1344"/>
                <a:gd name="T30" fmla="*/ 344 w 2064"/>
                <a:gd name="T31" fmla="*/ 1343 h 1344"/>
                <a:gd name="T32" fmla="*/ 0 w 2064"/>
                <a:gd name="T33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4" h="1344">
                  <a:moveTo>
                    <a:pt x="0" y="0"/>
                  </a:moveTo>
                  <a:lnTo>
                    <a:pt x="406" y="0"/>
                  </a:lnTo>
                  <a:lnTo>
                    <a:pt x="594" y="1000"/>
                  </a:lnTo>
                  <a:lnTo>
                    <a:pt x="594" y="1000"/>
                  </a:lnTo>
                  <a:lnTo>
                    <a:pt x="844" y="0"/>
                  </a:lnTo>
                  <a:lnTo>
                    <a:pt x="1250" y="0"/>
                  </a:lnTo>
                  <a:lnTo>
                    <a:pt x="1469" y="1000"/>
                  </a:lnTo>
                  <a:lnTo>
                    <a:pt x="1500" y="1000"/>
                  </a:lnTo>
                  <a:lnTo>
                    <a:pt x="1688" y="0"/>
                  </a:lnTo>
                  <a:lnTo>
                    <a:pt x="2063" y="0"/>
                  </a:lnTo>
                  <a:lnTo>
                    <a:pt x="1688" y="1343"/>
                  </a:lnTo>
                  <a:lnTo>
                    <a:pt x="1281" y="1343"/>
                  </a:lnTo>
                  <a:lnTo>
                    <a:pt x="1031" y="406"/>
                  </a:lnTo>
                  <a:lnTo>
                    <a:pt x="1031" y="406"/>
                  </a:lnTo>
                  <a:lnTo>
                    <a:pt x="750" y="1343"/>
                  </a:lnTo>
                  <a:lnTo>
                    <a:pt x="344" y="1343"/>
                  </a:lnTo>
                  <a:lnTo>
                    <a:pt x="0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8"/>
            <p:cNvSpPr>
              <a:spLocks noChangeArrowheads="1"/>
            </p:cNvSpPr>
            <p:nvPr/>
          </p:nvSpPr>
          <p:spPr bwMode="auto">
            <a:xfrm>
              <a:off x="5918200" y="3786188"/>
              <a:ext cx="360363" cy="696912"/>
            </a:xfrm>
            <a:custGeom>
              <a:avLst/>
              <a:gdLst>
                <a:gd name="T0" fmla="*/ 0 w 1001"/>
                <a:gd name="T1" fmla="*/ 1936 h 1937"/>
                <a:gd name="T2" fmla="*/ 0 w 1001"/>
                <a:gd name="T3" fmla="*/ 0 h 1937"/>
                <a:gd name="T4" fmla="*/ 1000 w 1001"/>
                <a:gd name="T5" fmla="*/ 0 h 1937"/>
                <a:gd name="T6" fmla="*/ 1000 w 1001"/>
                <a:gd name="T7" fmla="*/ 280 h 1937"/>
                <a:gd name="T8" fmla="*/ 406 w 1001"/>
                <a:gd name="T9" fmla="*/ 280 h 1937"/>
                <a:gd name="T10" fmla="*/ 406 w 1001"/>
                <a:gd name="T11" fmla="*/ 780 h 1937"/>
                <a:gd name="T12" fmla="*/ 969 w 1001"/>
                <a:gd name="T13" fmla="*/ 780 h 1937"/>
                <a:gd name="T14" fmla="*/ 969 w 1001"/>
                <a:gd name="T15" fmla="*/ 1093 h 1937"/>
                <a:gd name="T16" fmla="*/ 406 w 1001"/>
                <a:gd name="T17" fmla="*/ 1093 h 1937"/>
                <a:gd name="T18" fmla="*/ 406 w 1001"/>
                <a:gd name="T19" fmla="*/ 1936 h 1937"/>
                <a:gd name="T20" fmla="*/ 0 w 1001"/>
                <a:gd name="T21" fmla="*/ 1936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1" h="1937">
                  <a:moveTo>
                    <a:pt x="0" y="1936"/>
                  </a:moveTo>
                  <a:lnTo>
                    <a:pt x="0" y="0"/>
                  </a:lnTo>
                  <a:lnTo>
                    <a:pt x="1000" y="0"/>
                  </a:lnTo>
                  <a:lnTo>
                    <a:pt x="1000" y="280"/>
                  </a:lnTo>
                  <a:lnTo>
                    <a:pt x="406" y="280"/>
                  </a:lnTo>
                  <a:lnTo>
                    <a:pt x="406" y="780"/>
                  </a:lnTo>
                  <a:lnTo>
                    <a:pt x="969" y="780"/>
                  </a:lnTo>
                  <a:lnTo>
                    <a:pt x="969" y="1093"/>
                  </a:lnTo>
                  <a:lnTo>
                    <a:pt x="406" y="1093"/>
                  </a:lnTo>
                  <a:lnTo>
                    <a:pt x="406" y="1936"/>
                  </a:lnTo>
                  <a:lnTo>
                    <a:pt x="0" y="1936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4" name="Freeform 9"/>
            <p:cNvSpPr>
              <a:spLocks noChangeArrowheads="1"/>
            </p:cNvSpPr>
            <p:nvPr/>
          </p:nvSpPr>
          <p:spPr bwMode="auto">
            <a:xfrm>
              <a:off x="6289675" y="3987800"/>
              <a:ext cx="404813" cy="506413"/>
            </a:xfrm>
            <a:custGeom>
              <a:avLst/>
              <a:gdLst>
                <a:gd name="T0" fmla="*/ 0 w 1126"/>
                <a:gd name="T1" fmla="*/ 688 h 1408"/>
                <a:gd name="T2" fmla="*/ 0 w 1126"/>
                <a:gd name="T3" fmla="*/ 688 h 1408"/>
                <a:gd name="T4" fmla="*/ 563 w 1126"/>
                <a:gd name="T5" fmla="*/ 0 h 1408"/>
                <a:gd name="T6" fmla="*/ 1125 w 1126"/>
                <a:gd name="T7" fmla="*/ 688 h 1408"/>
                <a:gd name="T8" fmla="*/ 563 w 1126"/>
                <a:gd name="T9" fmla="*/ 1407 h 1408"/>
                <a:gd name="T10" fmla="*/ 0 w 1126"/>
                <a:gd name="T11" fmla="*/ 688 h 1408"/>
                <a:gd name="T12" fmla="*/ 750 w 1126"/>
                <a:gd name="T13" fmla="*/ 657 h 1408"/>
                <a:gd name="T14" fmla="*/ 750 w 1126"/>
                <a:gd name="T15" fmla="*/ 657 h 1408"/>
                <a:gd name="T16" fmla="*/ 563 w 1126"/>
                <a:gd name="T17" fmla="*/ 250 h 1408"/>
                <a:gd name="T18" fmla="*/ 375 w 1126"/>
                <a:gd name="T19" fmla="*/ 657 h 1408"/>
                <a:gd name="T20" fmla="*/ 563 w 1126"/>
                <a:gd name="T21" fmla="*/ 1157 h 1408"/>
                <a:gd name="T22" fmla="*/ 750 w 1126"/>
                <a:gd name="T23" fmla="*/ 657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26" h="1408">
                  <a:moveTo>
                    <a:pt x="0" y="688"/>
                  </a:moveTo>
                  <a:lnTo>
                    <a:pt x="0" y="688"/>
                  </a:lnTo>
                  <a:cubicBezTo>
                    <a:pt x="0" y="313"/>
                    <a:pt x="63" y="0"/>
                    <a:pt x="563" y="0"/>
                  </a:cubicBezTo>
                  <a:cubicBezTo>
                    <a:pt x="1063" y="0"/>
                    <a:pt x="1125" y="313"/>
                    <a:pt x="1125" y="688"/>
                  </a:cubicBezTo>
                  <a:cubicBezTo>
                    <a:pt x="1125" y="1125"/>
                    <a:pt x="1063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lose/>
                  <a:moveTo>
                    <a:pt x="750" y="657"/>
                  </a:moveTo>
                  <a:lnTo>
                    <a:pt x="750" y="657"/>
                  </a:lnTo>
                  <a:cubicBezTo>
                    <a:pt x="750" y="375"/>
                    <a:pt x="719" y="250"/>
                    <a:pt x="563" y="250"/>
                  </a:cubicBezTo>
                  <a:cubicBezTo>
                    <a:pt x="406" y="250"/>
                    <a:pt x="375" y="375"/>
                    <a:pt x="375" y="657"/>
                  </a:cubicBezTo>
                  <a:cubicBezTo>
                    <a:pt x="375" y="1063"/>
                    <a:pt x="438" y="1157"/>
                    <a:pt x="563" y="1157"/>
                  </a:cubicBezTo>
                  <a:cubicBezTo>
                    <a:pt x="719" y="1157"/>
                    <a:pt x="750" y="1063"/>
                    <a:pt x="750" y="657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5" name="Freeform 10"/>
            <p:cNvSpPr>
              <a:spLocks noChangeArrowheads="1"/>
            </p:cNvSpPr>
            <p:nvPr/>
          </p:nvSpPr>
          <p:spPr bwMode="auto">
            <a:xfrm>
              <a:off x="6729413" y="3786188"/>
              <a:ext cx="134937" cy="696912"/>
            </a:xfrm>
            <a:custGeom>
              <a:avLst/>
              <a:gdLst>
                <a:gd name="T0" fmla="*/ 375 w 376"/>
                <a:gd name="T1" fmla="*/ 0 h 1937"/>
                <a:gd name="T2" fmla="*/ 375 w 376"/>
                <a:gd name="T3" fmla="*/ 1936 h 1937"/>
                <a:gd name="T4" fmla="*/ 0 w 376"/>
                <a:gd name="T5" fmla="*/ 1936 h 1937"/>
                <a:gd name="T6" fmla="*/ 0 w 376"/>
                <a:gd name="T7" fmla="*/ 0 h 1937"/>
                <a:gd name="T8" fmla="*/ 375 w 376"/>
                <a:gd name="T9" fmla="*/ 0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6" h="1937">
                  <a:moveTo>
                    <a:pt x="375" y="0"/>
                  </a:moveTo>
                  <a:lnTo>
                    <a:pt x="375" y="1936"/>
                  </a:lnTo>
                  <a:lnTo>
                    <a:pt x="0" y="1936"/>
                  </a:lnTo>
                  <a:lnTo>
                    <a:pt x="0" y="0"/>
                  </a:lnTo>
                  <a:lnTo>
                    <a:pt x="375" y="0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6" name="Freeform 11"/>
            <p:cNvSpPr>
              <a:spLocks noChangeArrowheads="1"/>
            </p:cNvSpPr>
            <p:nvPr/>
          </p:nvSpPr>
          <p:spPr bwMode="auto">
            <a:xfrm>
              <a:off x="6908800" y="3786188"/>
              <a:ext cx="393700" cy="709612"/>
            </a:xfrm>
            <a:custGeom>
              <a:avLst/>
              <a:gdLst>
                <a:gd name="T0" fmla="*/ 719 w 1095"/>
                <a:gd name="T1" fmla="*/ 1936 h 1969"/>
                <a:gd name="T2" fmla="*/ 719 w 1095"/>
                <a:gd name="T3" fmla="*/ 1936 h 1969"/>
                <a:gd name="T4" fmla="*/ 719 w 1095"/>
                <a:gd name="T5" fmla="*/ 1780 h 1969"/>
                <a:gd name="T6" fmla="*/ 719 w 1095"/>
                <a:gd name="T7" fmla="*/ 1780 h 1969"/>
                <a:gd name="T8" fmla="*/ 406 w 1095"/>
                <a:gd name="T9" fmla="*/ 1968 h 1969"/>
                <a:gd name="T10" fmla="*/ 31 w 1095"/>
                <a:gd name="T11" fmla="*/ 1249 h 1969"/>
                <a:gd name="T12" fmla="*/ 375 w 1095"/>
                <a:gd name="T13" fmla="*/ 561 h 1969"/>
                <a:gd name="T14" fmla="*/ 687 w 1095"/>
                <a:gd name="T15" fmla="*/ 718 h 1969"/>
                <a:gd name="T16" fmla="*/ 719 w 1095"/>
                <a:gd name="T17" fmla="*/ 718 h 1969"/>
                <a:gd name="T18" fmla="*/ 719 w 1095"/>
                <a:gd name="T19" fmla="*/ 0 h 1969"/>
                <a:gd name="T20" fmla="*/ 1094 w 1095"/>
                <a:gd name="T21" fmla="*/ 0 h 1969"/>
                <a:gd name="T22" fmla="*/ 1094 w 1095"/>
                <a:gd name="T23" fmla="*/ 1936 h 1969"/>
                <a:gd name="T24" fmla="*/ 719 w 1095"/>
                <a:gd name="T25" fmla="*/ 1936 h 1969"/>
                <a:gd name="T26" fmla="*/ 719 w 1095"/>
                <a:gd name="T27" fmla="*/ 1249 h 1969"/>
                <a:gd name="T28" fmla="*/ 719 w 1095"/>
                <a:gd name="T29" fmla="*/ 1249 h 1969"/>
                <a:gd name="T30" fmla="*/ 562 w 1095"/>
                <a:gd name="T31" fmla="*/ 780 h 1969"/>
                <a:gd name="T32" fmla="*/ 375 w 1095"/>
                <a:gd name="T33" fmla="*/ 1249 h 1969"/>
                <a:gd name="T34" fmla="*/ 562 w 1095"/>
                <a:gd name="T35" fmla="*/ 1749 h 1969"/>
                <a:gd name="T36" fmla="*/ 719 w 1095"/>
                <a:gd name="T37" fmla="*/ 1249 h 1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5" h="1969">
                  <a:moveTo>
                    <a:pt x="719" y="1936"/>
                  </a:moveTo>
                  <a:lnTo>
                    <a:pt x="719" y="1936"/>
                  </a:lnTo>
                  <a:cubicBezTo>
                    <a:pt x="719" y="1780"/>
                    <a:pt x="719" y="1780"/>
                    <a:pt x="719" y="1780"/>
                  </a:cubicBezTo>
                  <a:lnTo>
                    <a:pt x="719" y="1780"/>
                  </a:lnTo>
                  <a:cubicBezTo>
                    <a:pt x="656" y="1936"/>
                    <a:pt x="531" y="1968"/>
                    <a:pt x="406" y="1968"/>
                  </a:cubicBezTo>
                  <a:cubicBezTo>
                    <a:pt x="0" y="1968"/>
                    <a:pt x="31" y="1530"/>
                    <a:pt x="31" y="1249"/>
                  </a:cubicBezTo>
                  <a:cubicBezTo>
                    <a:pt x="31" y="968"/>
                    <a:pt x="0" y="561"/>
                    <a:pt x="375" y="561"/>
                  </a:cubicBezTo>
                  <a:cubicBezTo>
                    <a:pt x="531" y="561"/>
                    <a:pt x="625" y="593"/>
                    <a:pt x="687" y="718"/>
                  </a:cubicBezTo>
                  <a:cubicBezTo>
                    <a:pt x="719" y="718"/>
                    <a:pt x="719" y="718"/>
                    <a:pt x="719" y="718"/>
                  </a:cubicBezTo>
                  <a:cubicBezTo>
                    <a:pt x="719" y="0"/>
                    <a:pt x="719" y="0"/>
                    <a:pt x="719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094" y="1936"/>
                    <a:pt x="1094" y="1936"/>
                    <a:pt x="1094" y="1936"/>
                  </a:cubicBezTo>
                  <a:lnTo>
                    <a:pt x="719" y="1936"/>
                  </a:lnTo>
                  <a:close/>
                  <a:moveTo>
                    <a:pt x="719" y="1249"/>
                  </a:moveTo>
                  <a:lnTo>
                    <a:pt x="719" y="1249"/>
                  </a:lnTo>
                  <a:cubicBezTo>
                    <a:pt x="719" y="968"/>
                    <a:pt x="719" y="780"/>
                    <a:pt x="562" y="780"/>
                  </a:cubicBezTo>
                  <a:cubicBezTo>
                    <a:pt x="375" y="780"/>
                    <a:pt x="375" y="968"/>
                    <a:pt x="375" y="1249"/>
                  </a:cubicBezTo>
                  <a:cubicBezTo>
                    <a:pt x="375" y="1593"/>
                    <a:pt x="406" y="1749"/>
                    <a:pt x="562" y="1749"/>
                  </a:cubicBezTo>
                  <a:cubicBezTo>
                    <a:pt x="687" y="1749"/>
                    <a:pt x="719" y="1593"/>
                    <a:pt x="719" y="1249"/>
                  </a:cubicBez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7" name="Freeform 12"/>
            <p:cNvSpPr>
              <a:spLocks noChangeArrowheads="1"/>
            </p:cNvSpPr>
            <p:nvPr/>
          </p:nvSpPr>
          <p:spPr bwMode="auto">
            <a:xfrm>
              <a:off x="7335838" y="3987800"/>
              <a:ext cx="404812" cy="506413"/>
            </a:xfrm>
            <a:custGeom>
              <a:avLst/>
              <a:gdLst>
                <a:gd name="T0" fmla="*/ 407 w 1126"/>
                <a:gd name="T1" fmla="*/ 750 h 1408"/>
                <a:gd name="T2" fmla="*/ 407 w 1126"/>
                <a:gd name="T3" fmla="*/ 750 h 1408"/>
                <a:gd name="T4" fmla="*/ 563 w 1126"/>
                <a:gd name="T5" fmla="*/ 1157 h 1408"/>
                <a:gd name="T6" fmla="*/ 719 w 1126"/>
                <a:gd name="T7" fmla="*/ 938 h 1408"/>
                <a:gd name="T8" fmla="*/ 1125 w 1126"/>
                <a:gd name="T9" fmla="*/ 938 h 1408"/>
                <a:gd name="T10" fmla="*/ 969 w 1126"/>
                <a:gd name="T11" fmla="*/ 1282 h 1408"/>
                <a:gd name="T12" fmla="*/ 563 w 1126"/>
                <a:gd name="T13" fmla="*/ 1407 h 1408"/>
                <a:gd name="T14" fmla="*/ 0 w 1126"/>
                <a:gd name="T15" fmla="*/ 688 h 1408"/>
                <a:gd name="T16" fmla="*/ 563 w 1126"/>
                <a:gd name="T17" fmla="*/ 0 h 1408"/>
                <a:gd name="T18" fmla="*/ 1125 w 1126"/>
                <a:gd name="T19" fmla="*/ 750 h 1408"/>
                <a:gd name="T20" fmla="*/ 407 w 1126"/>
                <a:gd name="T21" fmla="*/ 750 h 1408"/>
                <a:gd name="T22" fmla="*/ 750 w 1126"/>
                <a:gd name="T23" fmla="*/ 563 h 1408"/>
                <a:gd name="T24" fmla="*/ 750 w 1126"/>
                <a:gd name="T25" fmla="*/ 563 h 1408"/>
                <a:gd name="T26" fmla="*/ 563 w 1126"/>
                <a:gd name="T27" fmla="*/ 219 h 1408"/>
                <a:gd name="T28" fmla="*/ 407 w 1126"/>
                <a:gd name="T29" fmla="*/ 563 h 1408"/>
                <a:gd name="T30" fmla="*/ 750 w 1126"/>
                <a:gd name="T31" fmla="*/ 563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6" h="1408">
                  <a:moveTo>
                    <a:pt x="407" y="750"/>
                  </a:moveTo>
                  <a:lnTo>
                    <a:pt x="407" y="750"/>
                  </a:lnTo>
                  <a:cubicBezTo>
                    <a:pt x="407" y="938"/>
                    <a:pt x="407" y="1157"/>
                    <a:pt x="563" y="1157"/>
                  </a:cubicBezTo>
                  <a:cubicBezTo>
                    <a:pt x="688" y="1157"/>
                    <a:pt x="719" y="1032"/>
                    <a:pt x="719" y="938"/>
                  </a:cubicBezTo>
                  <a:cubicBezTo>
                    <a:pt x="1125" y="938"/>
                    <a:pt x="1125" y="938"/>
                    <a:pt x="1125" y="938"/>
                  </a:cubicBezTo>
                  <a:cubicBezTo>
                    <a:pt x="1125" y="1063"/>
                    <a:pt x="1063" y="1188"/>
                    <a:pt x="969" y="1282"/>
                  </a:cubicBezTo>
                  <a:cubicBezTo>
                    <a:pt x="875" y="1375"/>
                    <a:pt x="750" y="1407"/>
                    <a:pt x="563" y="1407"/>
                  </a:cubicBezTo>
                  <a:cubicBezTo>
                    <a:pt x="63" y="1407"/>
                    <a:pt x="0" y="1125"/>
                    <a:pt x="0" y="688"/>
                  </a:cubicBezTo>
                  <a:cubicBezTo>
                    <a:pt x="0" y="313"/>
                    <a:pt x="63" y="0"/>
                    <a:pt x="563" y="0"/>
                  </a:cubicBezTo>
                  <a:cubicBezTo>
                    <a:pt x="1094" y="0"/>
                    <a:pt x="1125" y="313"/>
                    <a:pt x="1125" y="750"/>
                  </a:cubicBezTo>
                  <a:lnTo>
                    <a:pt x="407" y="750"/>
                  </a:lnTo>
                  <a:close/>
                  <a:moveTo>
                    <a:pt x="750" y="563"/>
                  </a:moveTo>
                  <a:lnTo>
                    <a:pt x="750" y="563"/>
                  </a:lnTo>
                  <a:cubicBezTo>
                    <a:pt x="750" y="407"/>
                    <a:pt x="750" y="219"/>
                    <a:pt x="563" y="219"/>
                  </a:cubicBezTo>
                  <a:cubicBezTo>
                    <a:pt x="407" y="219"/>
                    <a:pt x="407" y="438"/>
                    <a:pt x="407" y="563"/>
                  </a:cubicBezTo>
                  <a:lnTo>
                    <a:pt x="750" y="563"/>
                  </a:lnTo>
                  <a:close/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8" name="Freeform 13"/>
            <p:cNvSpPr>
              <a:spLocks noChangeArrowheads="1"/>
            </p:cNvSpPr>
            <p:nvPr/>
          </p:nvSpPr>
          <p:spPr bwMode="auto">
            <a:xfrm>
              <a:off x="7775575" y="3987800"/>
              <a:ext cx="258763" cy="495300"/>
            </a:xfrm>
            <a:custGeom>
              <a:avLst/>
              <a:gdLst>
                <a:gd name="T0" fmla="*/ 375 w 720"/>
                <a:gd name="T1" fmla="*/ 32 h 1376"/>
                <a:gd name="T2" fmla="*/ 375 w 720"/>
                <a:gd name="T3" fmla="*/ 32 h 1376"/>
                <a:gd name="T4" fmla="*/ 375 w 720"/>
                <a:gd name="T5" fmla="*/ 188 h 1376"/>
                <a:gd name="T6" fmla="*/ 375 w 720"/>
                <a:gd name="T7" fmla="*/ 188 h 1376"/>
                <a:gd name="T8" fmla="*/ 719 w 720"/>
                <a:gd name="T9" fmla="*/ 0 h 1376"/>
                <a:gd name="T10" fmla="*/ 719 w 720"/>
                <a:gd name="T11" fmla="*/ 344 h 1376"/>
                <a:gd name="T12" fmla="*/ 406 w 720"/>
                <a:gd name="T13" fmla="*/ 657 h 1376"/>
                <a:gd name="T14" fmla="*/ 406 w 720"/>
                <a:gd name="T15" fmla="*/ 1375 h 1376"/>
                <a:gd name="T16" fmla="*/ 0 w 720"/>
                <a:gd name="T17" fmla="*/ 1375 h 1376"/>
                <a:gd name="T18" fmla="*/ 0 w 720"/>
                <a:gd name="T19" fmla="*/ 32 h 1376"/>
                <a:gd name="T20" fmla="*/ 375 w 720"/>
                <a:gd name="T21" fmla="*/ 32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0" h="1376">
                  <a:moveTo>
                    <a:pt x="375" y="32"/>
                  </a:moveTo>
                  <a:lnTo>
                    <a:pt x="375" y="32"/>
                  </a:lnTo>
                  <a:cubicBezTo>
                    <a:pt x="375" y="188"/>
                    <a:pt x="375" y="188"/>
                    <a:pt x="375" y="188"/>
                  </a:cubicBezTo>
                  <a:lnTo>
                    <a:pt x="375" y="188"/>
                  </a:lnTo>
                  <a:cubicBezTo>
                    <a:pt x="438" y="32"/>
                    <a:pt x="594" y="0"/>
                    <a:pt x="719" y="0"/>
                  </a:cubicBezTo>
                  <a:cubicBezTo>
                    <a:pt x="719" y="344"/>
                    <a:pt x="719" y="344"/>
                    <a:pt x="719" y="344"/>
                  </a:cubicBezTo>
                  <a:cubicBezTo>
                    <a:pt x="406" y="313"/>
                    <a:pt x="406" y="500"/>
                    <a:pt x="406" y="657"/>
                  </a:cubicBezTo>
                  <a:cubicBezTo>
                    <a:pt x="406" y="1375"/>
                    <a:pt x="406" y="1375"/>
                    <a:pt x="406" y="1375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0" y="32"/>
                    <a:pt x="0" y="32"/>
                    <a:pt x="0" y="32"/>
                  </a:cubicBezTo>
                  <a:lnTo>
                    <a:pt x="375" y="32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9" name="Freeform 14"/>
            <p:cNvSpPr>
              <a:spLocks noChangeArrowheads="1"/>
            </p:cNvSpPr>
            <p:nvPr/>
          </p:nvSpPr>
          <p:spPr bwMode="auto">
            <a:xfrm>
              <a:off x="2217738" y="3617913"/>
              <a:ext cx="393700" cy="123825"/>
            </a:xfrm>
            <a:custGeom>
              <a:avLst/>
              <a:gdLst>
                <a:gd name="T0" fmla="*/ 1094 w 1095"/>
                <a:gd name="T1" fmla="*/ 281 h 345"/>
                <a:gd name="T2" fmla="*/ 1094 w 1095"/>
                <a:gd name="T3" fmla="*/ 281 h 345"/>
                <a:gd name="T4" fmla="*/ 1094 w 1095"/>
                <a:gd name="T5" fmla="*/ 63 h 345"/>
                <a:gd name="T6" fmla="*/ 1032 w 1095"/>
                <a:gd name="T7" fmla="*/ 0 h 345"/>
                <a:gd name="T8" fmla="*/ 63 w 1095"/>
                <a:gd name="T9" fmla="*/ 0 h 345"/>
                <a:gd name="T10" fmla="*/ 0 w 1095"/>
                <a:gd name="T11" fmla="*/ 63 h 345"/>
                <a:gd name="T12" fmla="*/ 0 w 1095"/>
                <a:gd name="T13" fmla="*/ 344 h 345"/>
                <a:gd name="T14" fmla="*/ 188 w 1095"/>
                <a:gd name="T15" fmla="*/ 281 h 345"/>
                <a:gd name="T16" fmla="*/ 1094 w 1095"/>
                <a:gd name="T17" fmla="*/ 281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5" h="345">
                  <a:moveTo>
                    <a:pt x="1094" y="281"/>
                  </a:moveTo>
                  <a:lnTo>
                    <a:pt x="1094" y="281"/>
                  </a:lnTo>
                  <a:cubicBezTo>
                    <a:pt x="1094" y="63"/>
                    <a:pt x="1094" y="63"/>
                    <a:pt x="1094" y="63"/>
                  </a:cubicBezTo>
                  <a:cubicBezTo>
                    <a:pt x="1094" y="31"/>
                    <a:pt x="1063" y="0"/>
                    <a:pt x="1032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32" y="0"/>
                    <a:pt x="0" y="31"/>
                    <a:pt x="0" y="63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63" y="281"/>
                    <a:pt x="126" y="281"/>
                    <a:pt x="188" y="281"/>
                  </a:cubicBezTo>
                  <a:lnTo>
                    <a:pt x="1094" y="281"/>
                  </a:lnTo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" name="Freeform 15"/>
            <p:cNvSpPr>
              <a:spLocks noChangeArrowheads="1"/>
            </p:cNvSpPr>
            <p:nvPr/>
          </p:nvSpPr>
          <p:spPr bwMode="auto">
            <a:xfrm>
              <a:off x="2374900" y="3189288"/>
              <a:ext cx="798513" cy="517525"/>
            </a:xfrm>
            <a:custGeom>
              <a:avLst/>
              <a:gdLst>
                <a:gd name="T0" fmla="*/ 2219 w 2220"/>
                <a:gd name="T1" fmla="*/ 1438 h 1439"/>
                <a:gd name="T2" fmla="*/ 2219 w 2220"/>
                <a:gd name="T3" fmla="*/ 1438 h 1439"/>
                <a:gd name="T4" fmla="*/ 1781 w 2220"/>
                <a:gd name="T5" fmla="*/ 1438 h 1439"/>
                <a:gd name="T6" fmla="*/ 1781 w 2220"/>
                <a:gd name="T7" fmla="*/ 938 h 1439"/>
                <a:gd name="T8" fmla="*/ 1313 w 2220"/>
                <a:gd name="T9" fmla="*/ 438 h 1439"/>
                <a:gd name="T10" fmla="*/ 938 w 2220"/>
                <a:gd name="T11" fmla="*/ 438 h 1439"/>
                <a:gd name="T12" fmla="*/ 438 w 2220"/>
                <a:gd name="T13" fmla="*/ 938 h 1439"/>
                <a:gd name="T14" fmla="*/ 438 w 2220"/>
                <a:gd name="T15" fmla="*/ 1126 h 1439"/>
                <a:gd name="T16" fmla="*/ 0 w 2220"/>
                <a:gd name="T17" fmla="*/ 1126 h 1439"/>
                <a:gd name="T18" fmla="*/ 0 w 2220"/>
                <a:gd name="T19" fmla="*/ 938 h 1439"/>
                <a:gd name="T20" fmla="*/ 938 w 2220"/>
                <a:gd name="T21" fmla="*/ 0 h 1439"/>
                <a:gd name="T22" fmla="*/ 1313 w 2220"/>
                <a:gd name="T23" fmla="*/ 0 h 1439"/>
                <a:gd name="T24" fmla="*/ 2219 w 2220"/>
                <a:gd name="T25" fmla="*/ 938 h 1439"/>
                <a:gd name="T26" fmla="*/ 2219 w 2220"/>
                <a:gd name="T27" fmla="*/ 1438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20" h="1439">
                  <a:moveTo>
                    <a:pt x="2219" y="1438"/>
                  </a:moveTo>
                  <a:lnTo>
                    <a:pt x="2219" y="1438"/>
                  </a:lnTo>
                  <a:cubicBezTo>
                    <a:pt x="1781" y="1438"/>
                    <a:pt x="1781" y="1438"/>
                    <a:pt x="1781" y="1438"/>
                  </a:cubicBezTo>
                  <a:cubicBezTo>
                    <a:pt x="1781" y="938"/>
                    <a:pt x="1781" y="938"/>
                    <a:pt x="1781" y="938"/>
                  </a:cubicBezTo>
                  <a:cubicBezTo>
                    <a:pt x="1781" y="657"/>
                    <a:pt x="1563" y="438"/>
                    <a:pt x="1313" y="438"/>
                  </a:cubicBezTo>
                  <a:cubicBezTo>
                    <a:pt x="938" y="438"/>
                    <a:pt x="938" y="438"/>
                    <a:pt x="938" y="438"/>
                  </a:cubicBezTo>
                  <a:cubicBezTo>
                    <a:pt x="656" y="438"/>
                    <a:pt x="438" y="657"/>
                    <a:pt x="438" y="938"/>
                  </a:cubicBezTo>
                  <a:cubicBezTo>
                    <a:pt x="438" y="1126"/>
                    <a:pt x="438" y="1126"/>
                    <a:pt x="438" y="1126"/>
                  </a:cubicBezTo>
                  <a:cubicBezTo>
                    <a:pt x="0" y="1126"/>
                    <a:pt x="0" y="1126"/>
                    <a:pt x="0" y="1126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0" y="407"/>
                    <a:pt x="438" y="0"/>
                    <a:pt x="938" y="0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813" y="0"/>
                    <a:pt x="2219" y="407"/>
                    <a:pt x="2219" y="938"/>
                  </a:cubicBezTo>
                  <a:lnTo>
                    <a:pt x="2219" y="1438"/>
                  </a:lnTo>
                </a:path>
              </a:pathLst>
            </a:custGeom>
            <a:solidFill>
              <a:srgbClr val="5D677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" name="Freeform 16"/>
            <p:cNvSpPr>
              <a:spLocks noChangeArrowheads="1"/>
            </p:cNvSpPr>
            <p:nvPr/>
          </p:nvSpPr>
          <p:spPr bwMode="auto">
            <a:xfrm>
              <a:off x="2217738" y="3741738"/>
              <a:ext cx="1103312" cy="787400"/>
            </a:xfrm>
            <a:custGeom>
              <a:avLst/>
              <a:gdLst>
                <a:gd name="T0" fmla="*/ 2876 w 3064"/>
                <a:gd name="T1" fmla="*/ 0 h 2187"/>
                <a:gd name="T2" fmla="*/ 2876 w 3064"/>
                <a:gd name="T3" fmla="*/ 0 h 2187"/>
                <a:gd name="T4" fmla="*/ 188 w 3064"/>
                <a:gd name="T5" fmla="*/ 0 h 2187"/>
                <a:gd name="T6" fmla="*/ 0 w 3064"/>
                <a:gd name="T7" fmla="*/ 187 h 2187"/>
                <a:gd name="T8" fmla="*/ 0 w 3064"/>
                <a:gd name="T9" fmla="*/ 2030 h 2187"/>
                <a:gd name="T10" fmla="*/ 188 w 3064"/>
                <a:gd name="T11" fmla="*/ 2186 h 2187"/>
                <a:gd name="T12" fmla="*/ 2876 w 3064"/>
                <a:gd name="T13" fmla="*/ 2186 h 2187"/>
                <a:gd name="T14" fmla="*/ 3063 w 3064"/>
                <a:gd name="T15" fmla="*/ 2030 h 2187"/>
                <a:gd name="T16" fmla="*/ 3063 w 3064"/>
                <a:gd name="T17" fmla="*/ 187 h 2187"/>
                <a:gd name="T18" fmla="*/ 2876 w 3064"/>
                <a:gd name="T19" fmla="*/ 0 h 2187"/>
                <a:gd name="T20" fmla="*/ 1657 w 3064"/>
                <a:gd name="T21" fmla="*/ 1155 h 2187"/>
                <a:gd name="T22" fmla="*/ 1657 w 3064"/>
                <a:gd name="T23" fmla="*/ 1155 h 2187"/>
                <a:gd name="T24" fmla="*/ 1657 w 3064"/>
                <a:gd name="T25" fmla="*/ 1561 h 2187"/>
                <a:gd name="T26" fmla="*/ 1469 w 3064"/>
                <a:gd name="T27" fmla="*/ 1561 h 2187"/>
                <a:gd name="T28" fmla="*/ 1469 w 3064"/>
                <a:gd name="T29" fmla="*/ 1155 h 2187"/>
                <a:gd name="T30" fmla="*/ 1313 w 3064"/>
                <a:gd name="T31" fmla="*/ 905 h 2187"/>
                <a:gd name="T32" fmla="*/ 1563 w 3064"/>
                <a:gd name="T33" fmla="*/ 655 h 2187"/>
                <a:gd name="T34" fmla="*/ 1813 w 3064"/>
                <a:gd name="T35" fmla="*/ 905 h 2187"/>
                <a:gd name="T36" fmla="*/ 1657 w 3064"/>
                <a:gd name="T37" fmla="*/ 1155 h 2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4" h="2187">
                  <a:moveTo>
                    <a:pt x="2876" y="0"/>
                  </a:moveTo>
                  <a:lnTo>
                    <a:pt x="2876" y="0"/>
                  </a:lnTo>
                  <a:cubicBezTo>
                    <a:pt x="188" y="0"/>
                    <a:pt x="188" y="0"/>
                    <a:pt x="188" y="0"/>
                  </a:cubicBezTo>
                  <a:cubicBezTo>
                    <a:pt x="94" y="0"/>
                    <a:pt x="0" y="94"/>
                    <a:pt x="0" y="187"/>
                  </a:cubicBezTo>
                  <a:cubicBezTo>
                    <a:pt x="0" y="2030"/>
                    <a:pt x="0" y="2030"/>
                    <a:pt x="0" y="2030"/>
                  </a:cubicBezTo>
                  <a:cubicBezTo>
                    <a:pt x="0" y="2124"/>
                    <a:pt x="94" y="2186"/>
                    <a:pt x="188" y="2186"/>
                  </a:cubicBezTo>
                  <a:cubicBezTo>
                    <a:pt x="2876" y="2186"/>
                    <a:pt x="2876" y="2186"/>
                    <a:pt x="2876" y="2186"/>
                  </a:cubicBezTo>
                  <a:cubicBezTo>
                    <a:pt x="2969" y="2186"/>
                    <a:pt x="3063" y="2124"/>
                    <a:pt x="3063" y="2030"/>
                  </a:cubicBezTo>
                  <a:cubicBezTo>
                    <a:pt x="3063" y="187"/>
                    <a:pt x="3063" y="187"/>
                    <a:pt x="3063" y="187"/>
                  </a:cubicBezTo>
                  <a:cubicBezTo>
                    <a:pt x="3063" y="94"/>
                    <a:pt x="2969" y="0"/>
                    <a:pt x="2876" y="0"/>
                  </a:cubicBezTo>
                  <a:close/>
                  <a:moveTo>
                    <a:pt x="1657" y="1155"/>
                  </a:moveTo>
                  <a:lnTo>
                    <a:pt x="1657" y="1155"/>
                  </a:lnTo>
                  <a:cubicBezTo>
                    <a:pt x="1657" y="1561"/>
                    <a:pt x="1657" y="1561"/>
                    <a:pt x="1657" y="1561"/>
                  </a:cubicBezTo>
                  <a:cubicBezTo>
                    <a:pt x="1469" y="1561"/>
                    <a:pt x="1469" y="1561"/>
                    <a:pt x="1469" y="1561"/>
                  </a:cubicBezTo>
                  <a:cubicBezTo>
                    <a:pt x="1469" y="1155"/>
                    <a:pt x="1469" y="1155"/>
                    <a:pt x="1469" y="1155"/>
                  </a:cubicBezTo>
                  <a:cubicBezTo>
                    <a:pt x="1376" y="1124"/>
                    <a:pt x="1313" y="1030"/>
                    <a:pt x="1313" y="905"/>
                  </a:cubicBezTo>
                  <a:cubicBezTo>
                    <a:pt x="1313" y="780"/>
                    <a:pt x="1407" y="655"/>
                    <a:pt x="1563" y="655"/>
                  </a:cubicBezTo>
                  <a:cubicBezTo>
                    <a:pt x="1688" y="655"/>
                    <a:pt x="1813" y="780"/>
                    <a:pt x="1813" y="905"/>
                  </a:cubicBezTo>
                  <a:cubicBezTo>
                    <a:pt x="1813" y="1030"/>
                    <a:pt x="1751" y="1124"/>
                    <a:pt x="1657" y="1155"/>
                  </a:cubicBezTo>
                  <a:close/>
                </a:path>
              </a:pathLst>
            </a:custGeom>
            <a:solidFill>
              <a:srgbClr val="FFC42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656464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26164"/>
            <a:ext cx="12192000" cy="731837"/>
          </a:xfrm>
          <a:prstGeom prst="rect">
            <a:avLst/>
          </a:prstGeom>
          <a:solidFill>
            <a:srgbClr val="4140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clouds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2"/>
            <a:ext cx="12192000" cy="279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479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YellowFolder, LLC,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6A9E8-C934-7647-B79C-6F431D92E0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079984"/>
            <a:ext cx="12192000" cy="46181"/>
          </a:xfrm>
          <a:prstGeom prst="rect">
            <a:avLst/>
          </a:prstGeom>
          <a:solidFill>
            <a:srgbClr val="FFC6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33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09585" rtl="0" eaLnBrk="1" latinLnBrk="0" hangingPunct="1">
        <a:spcBef>
          <a:spcPct val="0"/>
        </a:spcBef>
        <a:buNone/>
        <a:defRPr sz="37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ellowfolder.com/weekly-train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ms.yellowfolder.com/Resources/Hom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748586"/>
            <a:ext cx="10363200" cy="1697175"/>
          </a:xfrm>
        </p:spPr>
        <p:txBody>
          <a:bodyPr>
            <a:normAutofit/>
          </a:bodyPr>
          <a:lstStyle/>
          <a:p>
            <a:r>
              <a:rPr lang="en-US" dirty="0">
                <a:latin typeface="Franklin Gothic Book" panose="020B0503020102020204" pitchFamily="34" charset="0"/>
              </a:rPr>
              <a:t>How to: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 Install the Droplet/Virtual Printer Application</a:t>
            </a:r>
            <a:endParaRPr lang="en-US" sz="2667" dirty="0">
              <a:latin typeface="Franklin Gothic Book" panose="020B05030201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4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1: Login to YellowFolder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7C06A-A71B-C5F3-B636-32A73DD0D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63" y="1402843"/>
            <a:ext cx="9910273" cy="451561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245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2: Click “Download”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F8BC3-254C-2C00-1536-0980F74E0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88" y="1482565"/>
            <a:ext cx="9602624" cy="43302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883E8AF-C5A6-6013-87DF-F4FD6784F1E3}"/>
              </a:ext>
            </a:extLst>
          </p:cNvPr>
          <p:cNvSpPr/>
          <p:nvPr/>
        </p:nvSpPr>
        <p:spPr>
          <a:xfrm>
            <a:off x="8737600" y="1967669"/>
            <a:ext cx="640934" cy="14613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0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3: Click Lock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B7B17-75F5-D2AE-9429-7F0362C97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77" y="1465510"/>
            <a:ext cx="9662445" cy="433039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883E8AF-C5A6-6013-87DF-F4FD6784F1E3}"/>
              </a:ext>
            </a:extLst>
          </p:cNvPr>
          <p:cNvSpPr/>
          <p:nvPr/>
        </p:nvSpPr>
        <p:spPr>
          <a:xfrm>
            <a:off x="5840575" y="3343541"/>
            <a:ext cx="640934" cy="14613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2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4: Click Installer-Follow Prompts*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3F966-3741-2C13-C01D-20FC4688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84" y="1149004"/>
            <a:ext cx="8859407" cy="455998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B883E8AF-C5A6-6013-87DF-F4FD6784F1E3}"/>
              </a:ext>
            </a:extLst>
          </p:cNvPr>
          <p:cNvSpPr/>
          <p:nvPr/>
        </p:nvSpPr>
        <p:spPr>
          <a:xfrm>
            <a:off x="7992260" y="1967667"/>
            <a:ext cx="640934" cy="146133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E2FFF-B65E-B18F-A9D2-B445C21894D6}"/>
              </a:ext>
            </a:extLst>
          </p:cNvPr>
          <p:cNvSpPr txBox="1"/>
          <p:nvPr/>
        </p:nvSpPr>
        <p:spPr>
          <a:xfrm>
            <a:off x="873093" y="5739166"/>
            <a:ext cx="10445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*If directions prompt you to enter a username/password, please contact your DISTRICT technology team for credentials (not YellowFolder).</a:t>
            </a:r>
          </a:p>
        </p:txBody>
      </p:sp>
    </p:spTree>
    <p:extLst>
      <p:ext uri="{BB962C8B-B14F-4D97-AF65-F5344CB8AC3E}">
        <p14:creationId xmlns:p14="http://schemas.microsoft.com/office/powerpoint/2010/main" val="1687643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173764" y="309253"/>
            <a:ext cx="8329301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5: Locate/Launch/Pin the Application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A042C-0574-B98C-3C6C-70CF6411A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70" y="1292634"/>
            <a:ext cx="8193313" cy="4570886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6F1784E-8B12-1F5D-BCD9-119A2854A55E}"/>
              </a:ext>
            </a:extLst>
          </p:cNvPr>
          <p:cNvSpPr/>
          <p:nvPr/>
        </p:nvSpPr>
        <p:spPr>
          <a:xfrm>
            <a:off x="692209" y="5409488"/>
            <a:ext cx="1803163" cy="581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80E5E5-3F92-D13B-7DC1-51062B218B9F}"/>
              </a:ext>
            </a:extLst>
          </p:cNvPr>
          <p:cNvSpPr txBox="1"/>
          <p:nvPr/>
        </p:nvSpPr>
        <p:spPr>
          <a:xfrm>
            <a:off x="282009" y="1425555"/>
            <a:ext cx="1803163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5a. Type YellowFolder in your device search bar to locate the application and open/launch.</a:t>
            </a:r>
          </a:p>
          <a:p>
            <a:endParaRPr lang="en-US" dirty="0"/>
          </a:p>
          <a:p>
            <a:r>
              <a:rPr lang="en-US" dirty="0"/>
              <a:t>5b. It is recommended that you pin the application to your taskbar for easy access.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CE4BEB39-2A80-9C5B-6E94-14C1C817CEB1}"/>
              </a:ext>
            </a:extLst>
          </p:cNvPr>
          <p:cNvSpPr/>
          <p:nvPr/>
        </p:nvSpPr>
        <p:spPr>
          <a:xfrm>
            <a:off x="4958614" y="3637898"/>
            <a:ext cx="512747" cy="145278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F6B3BC39-A0DD-AA16-F4D0-860CFC6CBFED}"/>
              </a:ext>
            </a:extLst>
          </p:cNvPr>
          <p:cNvSpPr/>
          <p:nvPr/>
        </p:nvSpPr>
        <p:spPr>
          <a:xfrm>
            <a:off x="6597982" y="4046077"/>
            <a:ext cx="512747" cy="145278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36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6: Login to the Application*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E2FFF-B65E-B18F-A9D2-B445C21894D6}"/>
              </a:ext>
            </a:extLst>
          </p:cNvPr>
          <p:cNvSpPr txBox="1"/>
          <p:nvPr/>
        </p:nvSpPr>
        <p:spPr>
          <a:xfrm>
            <a:off x="1627257" y="5739166"/>
            <a:ext cx="8937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*Your upload application username and password are the same as your YellowFolder cloud-based account credentials.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6DD346-BF91-CBD8-7038-1B3647D54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48" y="1083828"/>
            <a:ext cx="7988299" cy="45364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064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609600" y="269764"/>
            <a:ext cx="7703127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7: Upload Records*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93763-2E47-4569-1EDC-21FF1C2B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44" y="1076393"/>
            <a:ext cx="8612365" cy="48846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FB73E-64A6-D0B9-EFAA-D92D1F994FD4}"/>
              </a:ext>
            </a:extLst>
          </p:cNvPr>
          <p:cNvSpPr txBox="1"/>
          <p:nvPr/>
        </p:nvSpPr>
        <p:spPr>
          <a:xfrm>
            <a:off x="70162" y="1318138"/>
            <a:ext cx="2219058" cy="44012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*For more information on how to upload records using either the Virtual Printer or the Droplet: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Contact your PNE to receive 1-1 training on any of the system features.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Click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1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 sign up for a live weekly session on a specific topic that will be individualize for you and scheduled at your convenience.</a:t>
            </a:r>
            <a:endParaRPr lang="en-US" sz="1400" dirty="0">
              <a:effectLst/>
              <a:latin typeface="Calibri" panose="020F0502020204030204" pitchFamily="34" charset="0"/>
              <a:ea typeface="Batang" panose="02030600000101010101" pitchFamily="18" charset="-127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Click </a:t>
            </a: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  <a:hlinkClick r:id="rId4"/>
              </a:rPr>
              <a:t>here</a:t>
            </a:r>
            <a:r>
              <a:rPr lang="en-US" sz="1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 to sign in and access training PowerPoints, videos, courses, etc. in our Resources section. </a:t>
            </a:r>
          </a:p>
        </p:txBody>
      </p:sp>
    </p:spTree>
    <p:extLst>
      <p:ext uri="{BB962C8B-B14F-4D97-AF65-F5344CB8AC3E}">
        <p14:creationId xmlns:p14="http://schemas.microsoft.com/office/powerpoint/2010/main" val="2651695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© YellowFolder, LLC, All Rights Reserved.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B996A9E8-C934-7647-B79C-6F431D92E0E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09585"/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C349850-F4D2-436B-BA9E-F284C59B9BF9}"/>
              </a:ext>
            </a:extLst>
          </p:cNvPr>
          <p:cNvSpPr txBox="1">
            <a:spLocks/>
          </p:cNvSpPr>
          <p:nvPr/>
        </p:nvSpPr>
        <p:spPr>
          <a:xfrm>
            <a:off x="150501" y="201730"/>
            <a:ext cx="8030198" cy="695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09585" rtl="0" eaLnBrk="1" latinLnBrk="0" hangingPunct="1">
              <a:spcBef>
                <a:spcPct val="0"/>
              </a:spcBef>
              <a:buNone/>
              <a:defRPr sz="3733" b="0" kern="1200">
                <a:solidFill>
                  <a:schemeClr val="tx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Step 8 </a:t>
            </a:r>
            <a:r>
              <a:rPr lang="en-US" sz="2600" b="1" i="1" dirty="0"/>
              <a:t>(if needed): </a:t>
            </a:r>
            <a:r>
              <a:rPr lang="en-US" b="1" dirty="0"/>
              <a:t>Restoring the Application*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FB73E-64A6-D0B9-EFAA-D92D1F994FD4}"/>
              </a:ext>
            </a:extLst>
          </p:cNvPr>
          <p:cNvSpPr txBox="1"/>
          <p:nvPr/>
        </p:nvSpPr>
        <p:spPr>
          <a:xfrm>
            <a:off x="471620" y="1625732"/>
            <a:ext cx="3083073" cy="32932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/>
              <a:t>*If you close or “x” out of the application throughout the day, you will need to “Restore” the application from your hidden icons section in order to launch it again.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6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To do this: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Click the “^” icon in the bottom-right corner of your device (next to the date/time).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Locate the YellowFolde</a:t>
            </a:r>
            <a:r>
              <a:rPr lang="en-US" sz="16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 lock.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Right-click, choose “Restore.”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5CC497-1B32-9C6A-298D-14054FA8A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048" y="1651781"/>
            <a:ext cx="4898781" cy="3241113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0E5837B3-7C86-60E2-22F7-0D1D95A36294}"/>
              </a:ext>
            </a:extLst>
          </p:cNvPr>
          <p:cNvSpPr/>
          <p:nvPr/>
        </p:nvSpPr>
        <p:spPr>
          <a:xfrm>
            <a:off x="4681671" y="4311780"/>
            <a:ext cx="1803163" cy="581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6876DEC-A271-AF09-B8B5-40C040CEB8CF}"/>
              </a:ext>
            </a:extLst>
          </p:cNvPr>
          <p:cNvSpPr/>
          <p:nvPr/>
        </p:nvSpPr>
        <p:spPr>
          <a:xfrm>
            <a:off x="3780089" y="3730666"/>
            <a:ext cx="1803163" cy="581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A1670DB2-0645-25A8-F124-F34339DF9691}"/>
              </a:ext>
            </a:extLst>
          </p:cNvPr>
          <p:cNvSpPr/>
          <p:nvPr/>
        </p:nvSpPr>
        <p:spPr>
          <a:xfrm>
            <a:off x="4230880" y="3187965"/>
            <a:ext cx="1803163" cy="58111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4957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407</Words>
  <Application>Microsoft Office PowerPoint</Application>
  <PresentationFormat>Widescreen</PresentationFormat>
  <Paragraphs>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Franklin Gothic Book</vt:lpstr>
      <vt:lpstr>1_Office Theme</vt:lpstr>
      <vt:lpstr>How to:  Install the Droplet/Virtual Printer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Lock Club User Group October 25, 2017  Facilitated by:  Tessa Tyler, Chief Education Officer and VP of School Relations</dc:title>
  <dc:creator>Sharon McClain</dc:creator>
  <cp:lastModifiedBy>Candice Earnest</cp:lastModifiedBy>
  <cp:revision>55</cp:revision>
  <dcterms:created xsi:type="dcterms:W3CDTF">2017-10-20T04:43:54Z</dcterms:created>
  <dcterms:modified xsi:type="dcterms:W3CDTF">2023-08-25T11:44:57Z</dcterms:modified>
</cp:coreProperties>
</file>